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Неизвестен потребител"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heme" Target="theme/theme1.xml" /><Relationship Id="rId5" Type="http://schemas.openxmlformats.org/officeDocument/2006/relationships/slide" Target="slides/slide4.xml" /><Relationship Id="rId10"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presProps" Target="presProps.xml" /></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19T15:56:40.925" idx="1">
    <p:pos x="5801" y="547"/>
    <p:text>на</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bg-BG" dirty="0"/>
              <a:t>Редакт. стил загл. образец</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dirty="0"/>
              <a:t>Щракнете, за да редактирате стила на подзаглавието в образеца</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6384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bg-BG" dirty="0"/>
              <a:t>Редакт. стил загл. образец</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bg-BG" dirty="0"/>
              <a:t>Щракнете, за да редактирате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8342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bg-BG" dirty="0"/>
              <a:t>Редакт. стил загл. образец</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bg-BG" dirty="0"/>
              <a:t>Щракнете, за да редактирате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4520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bg-BG" dirty="0"/>
              <a:t>Редакт. стил загл. образец</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bg-BG" dirty="0"/>
              <a:t>Щракнете, за да редактирате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53698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разд.">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bg-BG" dirty="0"/>
              <a:t>Редакт. стил загл. образец</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dirty="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4655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bg-BG" dirty="0"/>
              <a:t>Редакт. стил загл. образец</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bg-BG" dirty="0"/>
              <a:t>Щракнете, за да редактирате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bg-BG" dirty="0"/>
              <a:t>Щракнете, за да редактирате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7503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bg-BG" dirty="0"/>
              <a:t>Редакт. стил загл. образец</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dirty="0"/>
              <a:t>Щракнете, за да редактирате стиловете на текста в образеца</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bg-BG" dirty="0"/>
              <a:t>Щракнете, за да редактирате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dirty="0"/>
              <a:t>Щракнете, за да редактирате стиловете на текста в образеца</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bg-BG" dirty="0"/>
              <a:t>Щракнете, за да редактирате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67863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bg-BG" dirty="0"/>
              <a:t>Редакт. стил загл. образец</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895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1961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bg-BG" dirty="0"/>
              <a:t>Редакт. стил загл. образец</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bg-BG" dirty="0"/>
              <a:t>Щракнете, за да редактирате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dirty="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2/19/2020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90790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bg-BG" dirty="0"/>
              <a:t>Редакт. стил загл. образец</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dirty="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dirty="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7564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bg-BG" dirty="0"/>
              <a:t>Редакт. стил загл. образец</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bg-BG" dirty="0"/>
              <a:t>Щракнете, за да редактирате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2/19/2020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616715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 Id="rId4" Type="http://schemas.openxmlformats.org/officeDocument/2006/relationships/image" Target="../media/image8.jpeg" /></Relationships>
</file>

<file path=ppt/slides/_rels/slide6.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1500B439-CBC0-A54E-AADB-3EBD5AB31283}"/>
              </a:ext>
            </a:extLst>
          </p:cNvPr>
          <p:cNvSpPr>
            <a:spLocks noGrp="1"/>
          </p:cNvSpPr>
          <p:nvPr>
            <p:ph type="ctrTitle"/>
          </p:nvPr>
        </p:nvSpPr>
        <p:spPr>
          <a:xfrm>
            <a:off x="943906" y="868362"/>
            <a:ext cx="9144000" cy="2387600"/>
          </a:xfrm>
        </p:spPr>
        <p:txBody>
          <a:bodyPr/>
          <a:lstStyle/>
          <a:p>
            <a:r>
              <a:rPr lang="bg-BG"/>
              <a:t>My London best</a:t>
            </a:r>
          </a:p>
        </p:txBody>
      </p:sp>
      <p:sp>
        <p:nvSpPr>
          <p:cNvPr id="3" name="Подзаглавие 2">
            <a:extLst>
              <a:ext uri="{FF2B5EF4-FFF2-40B4-BE49-F238E27FC236}">
                <a16:creationId xmlns:a16="http://schemas.microsoft.com/office/drawing/2014/main" id="{D2D9CD2E-2E73-4F41-A36F-C9AFE15B2AE6}"/>
              </a:ext>
            </a:extLst>
          </p:cNvPr>
          <p:cNvSpPr>
            <a:spLocks noGrp="1"/>
          </p:cNvSpPr>
          <p:nvPr>
            <p:ph type="subTitle" idx="1"/>
          </p:nvPr>
        </p:nvSpPr>
        <p:spPr/>
        <p:txBody>
          <a:bodyPr/>
          <a:lstStyle/>
          <a:p>
            <a:r>
              <a:rPr lang="bg-BG"/>
              <a:t>Made by: Ivana Royachka</a:t>
            </a:r>
          </a:p>
        </p:txBody>
      </p:sp>
      <p:sp>
        <p:nvSpPr>
          <p:cNvPr id="4" name="Текстово поле 3">
            <a:extLst>
              <a:ext uri="{FF2B5EF4-FFF2-40B4-BE49-F238E27FC236}">
                <a16:creationId xmlns:a16="http://schemas.microsoft.com/office/drawing/2014/main" id="{C8E10683-ECB1-9C45-9322-2A4EB4F78C2D}"/>
              </a:ext>
            </a:extLst>
          </p:cNvPr>
          <p:cNvSpPr txBox="1"/>
          <p:nvPr/>
        </p:nvSpPr>
        <p:spPr>
          <a:xfrm>
            <a:off x="5184074" y="2512126"/>
            <a:ext cx="1828800" cy="1828800"/>
          </a:xfrm>
          <a:prstGeom prst="rect">
            <a:avLst/>
          </a:prstGeom>
          <a:noFill/>
        </p:spPr>
        <p:txBody>
          <a:bodyPr wrap="square" rtlCol="0">
            <a:spAutoFit/>
          </a:bodyPr>
          <a:lstStyle/>
          <a:p>
            <a:pPr algn="l"/>
            <a:endParaRPr lang="bg-BG"/>
          </a:p>
        </p:txBody>
      </p:sp>
    </p:spTree>
    <p:extLst>
      <p:ext uri="{BB962C8B-B14F-4D97-AF65-F5344CB8AC3E}">
        <p14:creationId xmlns:p14="http://schemas.microsoft.com/office/powerpoint/2010/main" val="1627484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6A6A4FBB-1080-0D43-9310-CDEFD94A5CAA}"/>
              </a:ext>
            </a:extLst>
          </p:cNvPr>
          <p:cNvSpPr>
            <a:spLocks noGrp="1"/>
          </p:cNvSpPr>
          <p:nvPr>
            <p:ph type="title"/>
          </p:nvPr>
        </p:nvSpPr>
        <p:spPr/>
        <p:txBody>
          <a:bodyPr/>
          <a:lstStyle/>
          <a:p>
            <a:r>
              <a:rPr lang="bg-BG"/>
              <a:t>London</a:t>
            </a:r>
          </a:p>
        </p:txBody>
      </p:sp>
      <p:sp>
        <p:nvSpPr>
          <p:cNvPr id="3" name="Контейнер за съдържание 2">
            <a:extLst>
              <a:ext uri="{FF2B5EF4-FFF2-40B4-BE49-F238E27FC236}">
                <a16:creationId xmlns:a16="http://schemas.microsoft.com/office/drawing/2014/main" id="{47DD6931-5C92-5B45-BE35-0A09733724A6}"/>
              </a:ext>
            </a:extLst>
          </p:cNvPr>
          <p:cNvSpPr>
            <a:spLocks noGrp="1"/>
          </p:cNvSpPr>
          <p:nvPr>
            <p:ph idx="1"/>
          </p:nvPr>
        </p:nvSpPr>
        <p:spPr>
          <a:xfrm>
            <a:off x="321419" y="931112"/>
            <a:ext cx="11029615" cy="3678303"/>
          </a:xfrm>
        </p:spPr>
        <p:txBody>
          <a:bodyPr/>
          <a:lstStyle/>
          <a:p>
            <a:r>
              <a:rPr lang="bg-BG" b="1"/>
              <a:t>London is considered to be one of the world‘s most important global cities and has been termed the world‘s most powerful, most desirable, most visited, most expensive and most popular for work city. London ranks 26th out of 300 major cities for economics performance. It‘s one of the largest financial centres.</a:t>
            </a:r>
          </a:p>
        </p:txBody>
      </p:sp>
      <p:pic>
        <p:nvPicPr>
          <p:cNvPr id="4" name="Картина 4">
            <a:extLst>
              <a:ext uri="{FF2B5EF4-FFF2-40B4-BE49-F238E27FC236}">
                <a16:creationId xmlns:a16="http://schemas.microsoft.com/office/drawing/2014/main" id="{32FD15FF-CD74-3340-A1F7-A1AD594BA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0365" y="4181104"/>
            <a:ext cx="4981051" cy="2520553"/>
          </a:xfrm>
          <a:prstGeom prst="rect">
            <a:avLst/>
          </a:prstGeom>
        </p:spPr>
      </p:pic>
      <p:pic>
        <p:nvPicPr>
          <p:cNvPr id="6" name="Картина 6">
            <a:extLst>
              <a:ext uri="{FF2B5EF4-FFF2-40B4-BE49-F238E27FC236}">
                <a16:creationId xmlns:a16="http://schemas.microsoft.com/office/drawing/2014/main" id="{B7277C19-7BB3-764C-8136-4131E091F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84" y="3429000"/>
            <a:ext cx="3451267" cy="3272657"/>
          </a:xfrm>
          <a:prstGeom prst="rect">
            <a:avLst/>
          </a:prstGeom>
        </p:spPr>
      </p:pic>
    </p:spTree>
    <p:extLst>
      <p:ext uri="{BB962C8B-B14F-4D97-AF65-F5344CB8AC3E}">
        <p14:creationId xmlns:p14="http://schemas.microsoft.com/office/powerpoint/2010/main" val="387217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176D49C-5637-DA4B-8B28-6F4F43C8F92A}"/>
              </a:ext>
            </a:extLst>
          </p:cNvPr>
          <p:cNvSpPr>
            <a:spLocks noGrp="1"/>
          </p:cNvSpPr>
          <p:nvPr>
            <p:ph type="title"/>
          </p:nvPr>
        </p:nvSpPr>
        <p:spPr/>
        <p:txBody>
          <a:bodyPr/>
          <a:lstStyle/>
          <a:p>
            <a:r>
              <a:rPr lang="bg-BG"/>
              <a:t>Cutty sark</a:t>
            </a:r>
          </a:p>
        </p:txBody>
      </p:sp>
      <p:sp>
        <p:nvSpPr>
          <p:cNvPr id="3" name="Контейнер за съдържание 2">
            <a:extLst>
              <a:ext uri="{FF2B5EF4-FFF2-40B4-BE49-F238E27FC236}">
                <a16:creationId xmlns:a16="http://schemas.microsoft.com/office/drawing/2014/main" id="{3B8ABFC7-966B-1D4A-A8D4-40DAF2FCBB7E}"/>
              </a:ext>
            </a:extLst>
          </p:cNvPr>
          <p:cNvSpPr>
            <a:spLocks noGrp="1"/>
          </p:cNvSpPr>
          <p:nvPr>
            <p:ph idx="1"/>
          </p:nvPr>
        </p:nvSpPr>
        <p:spPr>
          <a:xfrm>
            <a:off x="494601" y="832152"/>
            <a:ext cx="11029615" cy="3678303"/>
          </a:xfrm>
        </p:spPr>
        <p:txBody>
          <a:bodyPr/>
          <a:lstStyle/>
          <a:p>
            <a:r>
              <a:rPr lang="bg-BG" b="1"/>
              <a:t>Cutty sark is listed by National Historic Ships as part of the National Historic Fleet. She is one of only three remaining original composite construction. The ship has been damaged  by fire twice in recent years, first on 21 May 2007. She was restored and reopened to the public on 25 April 2012. </a:t>
            </a:r>
          </a:p>
        </p:txBody>
      </p:sp>
      <p:pic>
        <p:nvPicPr>
          <p:cNvPr id="4" name="Картина 4">
            <a:extLst>
              <a:ext uri="{FF2B5EF4-FFF2-40B4-BE49-F238E27FC236}">
                <a16:creationId xmlns:a16="http://schemas.microsoft.com/office/drawing/2014/main" id="{5609C714-8552-A141-AC20-DD7B35F21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1125" y="3429000"/>
            <a:ext cx="7000875" cy="3429000"/>
          </a:xfrm>
          <a:prstGeom prst="rect">
            <a:avLst/>
          </a:prstGeom>
        </p:spPr>
      </p:pic>
    </p:spTree>
    <p:extLst>
      <p:ext uri="{BB962C8B-B14F-4D97-AF65-F5344CB8AC3E}">
        <p14:creationId xmlns:p14="http://schemas.microsoft.com/office/powerpoint/2010/main" val="344416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18ACC3A4-0238-244B-B20D-F4A0E69ECC6B}"/>
              </a:ext>
            </a:extLst>
          </p:cNvPr>
          <p:cNvSpPr>
            <a:spLocks noGrp="1"/>
          </p:cNvSpPr>
          <p:nvPr>
            <p:ph type="title"/>
          </p:nvPr>
        </p:nvSpPr>
        <p:spPr/>
        <p:txBody>
          <a:bodyPr/>
          <a:lstStyle/>
          <a:p>
            <a:r>
              <a:rPr lang="bg-BG"/>
              <a:t>Tower of London </a:t>
            </a:r>
          </a:p>
        </p:txBody>
      </p:sp>
      <p:sp>
        <p:nvSpPr>
          <p:cNvPr id="3" name="Контейнер за съдържание 2">
            <a:extLst>
              <a:ext uri="{FF2B5EF4-FFF2-40B4-BE49-F238E27FC236}">
                <a16:creationId xmlns:a16="http://schemas.microsoft.com/office/drawing/2014/main" id="{0A2D81FC-8FBA-184D-AE18-0843713F18C9}"/>
              </a:ext>
            </a:extLst>
          </p:cNvPr>
          <p:cNvSpPr>
            <a:spLocks noGrp="1"/>
          </p:cNvSpPr>
          <p:nvPr>
            <p:ph idx="1"/>
          </p:nvPr>
        </p:nvSpPr>
        <p:spPr>
          <a:xfrm>
            <a:off x="432751" y="765054"/>
            <a:ext cx="11029615" cy="3678303"/>
          </a:xfrm>
        </p:spPr>
        <p:txBody>
          <a:bodyPr/>
          <a:lstStyle/>
          <a:p>
            <a:r>
              <a:rPr lang="bg-BG" b="1"/>
              <a:t>The tower of London has played a prominent role in English history. The tower has served as an armory, a treasury, a menagerie, the home of the Royal Mint, and the home of the Crown Jewels of England. The peak period of the castle‘s use as a prison was the 16th and 17th centuries, when many figures who had fallen into disgrace such as Elizabeth I. </a:t>
            </a:r>
          </a:p>
        </p:txBody>
      </p:sp>
      <p:pic>
        <p:nvPicPr>
          <p:cNvPr id="4" name="Картина 4">
            <a:extLst>
              <a:ext uri="{FF2B5EF4-FFF2-40B4-BE49-F238E27FC236}">
                <a16:creationId xmlns:a16="http://schemas.microsoft.com/office/drawing/2014/main" id="{1AF0AB76-AB78-8A4B-919E-0A8062878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0357" y="3772890"/>
            <a:ext cx="3891643" cy="3085110"/>
          </a:xfrm>
          <a:prstGeom prst="rect">
            <a:avLst/>
          </a:prstGeom>
        </p:spPr>
      </p:pic>
      <p:pic>
        <p:nvPicPr>
          <p:cNvPr id="6" name="Картина 6">
            <a:extLst>
              <a:ext uri="{FF2B5EF4-FFF2-40B4-BE49-F238E27FC236}">
                <a16:creationId xmlns:a16="http://schemas.microsoft.com/office/drawing/2014/main" id="{1584B4F4-FC5F-2F42-86A4-6180FFCF9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10961"/>
            <a:ext cx="4638799" cy="2747039"/>
          </a:xfrm>
          <a:prstGeom prst="rect">
            <a:avLst/>
          </a:prstGeom>
        </p:spPr>
      </p:pic>
    </p:spTree>
    <p:extLst>
      <p:ext uri="{BB962C8B-B14F-4D97-AF65-F5344CB8AC3E}">
        <p14:creationId xmlns:p14="http://schemas.microsoft.com/office/powerpoint/2010/main" val="210265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ED5D998F-683E-AE43-8172-B0283419D2ED}"/>
              </a:ext>
            </a:extLst>
          </p:cNvPr>
          <p:cNvSpPr>
            <a:spLocks noGrp="1"/>
          </p:cNvSpPr>
          <p:nvPr>
            <p:ph type="title"/>
          </p:nvPr>
        </p:nvSpPr>
        <p:spPr/>
        <p:txBody>
          <a:bodyPr/>
          <a:lstStyle/>
          <a:p>
            <a:r>
              <a:rPr lang="bg-BG"/>
              <a:t>Westminster abbey</a:t>
            </a:r>
          </a:p>
        </p:txBody>
      </p:sp>
      <p:sp>
        <p:nvSpPr>
          <p:cNvPr id="3" name="Контейнер за съдържание 2">
            <a:extLst>
              <a:ext uri="{FF2B5EF4-FFF2-40B4-BE49-F238E27FC236}">
                <a16:creationId xmlns:a16="http://schemas.microsoft.com/office/drawing/2014/main" id="{20395E42-A01A-364A-B4FF-F0996AFA54FE}"/>
              </a:ext>
            </a:extLst>
          </p:cNvPr>
          <p:cNvSpPr>
            <a:spLocks noGrp="1"/>
          </p:cNvSpPr>
          <p:nvPr>
            <p:ph idx="1"/>
          </p:nvPr>
        </p:nvSpPr>
        <p:spPr>
          <a:xfrm>
            <a:off x="482231" y="1209056"/>
            <a:ext cx="11029615" cy="3678303"/>
          </a:xfrm>
        </p:spPr>
        <p:txBody>
          <a:bodyPr/>
          <a:lstStyle/>
          <a:p>
            <a:r>
              <a:rPr lang="bg-BG" b="1"/>
              <a:t>Westminster abbey, formally titled as Collegiate Church of Saint Peter at Westminster is in the city Westminster, London, England. Since the coronation of William the Conqueror in 1066, all coronations of British monarchs have been in Westminster abbey. There have been 16 royal weddings at the abbey since 1100 </a:t>
            </a:r>
          </a:p>
        </p:txBody>
      </p:sp>
      <p:pic>
        <p:nvPicPr>
          <p:cNvPr id="4" name="Картина 4">
            <a:extLst>
              <a:ext uri="{FF2B5EF4-FFF2-40B4-BE49-F238E27FC236}">
                <a16:creationId xmlns:a16="http://schemas.microsoft.com/office/drawing/2014/main" id="{0C671762-2546-C14D-9280-BBDA543F0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810001"/>
            <a:ext cx="5108864" cy="3048000"/>
          </a:xfrm>
          <a:prstGeom prst="rect">
            <a:avLst/>
          </a:prstGeom>
        </p:spPr>
      </p:pic>
      <p:pic>
        <p:nvPicPr>
          <p:cNvPr id="6" name="Картина 6">
            <a:extLst>
              <a:ext uri="{FF2B5EF4-FFF2-40B4-BE49-F238E27FC236}">
                <a16:creationId xmlns:a16="http://schemas.microsoft.com/office/drawing/2014/main" id="{F5887E30-7A10-F645-9092-FA5A59646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2257" y="3525487"/>
            <a:ext cx="2929742" cy="3332513"/>
          </a:xfrm>
          <a:prstGeom prst="rect">
            <a:avLst/>
          </a:prstGeom>
        </p:spPr>
      </p:pic>
      <p:pic>
        <p:nvPicPr>
          <p:cNvPr id="5" name="Картина 6">
            <a:extLst>
              <a:ext uri="{FF2B5EF4-FFF2-40B4-BE49-F238E27FC236}">
                <a16:creationId xmlns:a16="http://schemas.microsoft.com/office/drawing/2014/main" id="{2D989058-1769-3B42-9C67-D4E03B08D3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6172" y="4161313"/>
            <a:ext cx="3773930" cy="2696687"/>
          </a:xfrm>
          <a:prstGeom prst="rect">
            <a:avLst/>
          </a:prstGeom>
        </p:spPr>
      </p:pic>
    </p:spTree>
    <p:extLst>
      <p:ext uri="{BB962C8B-B14F-4D97-AF65-F5344CB8AC3E}">
        <p14:creationId xmlns:p14="http://schemas.microsoft.com/office/powerpoint/2010/main" val="511646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6">
            <a:extLst>
              <a:ext uri="{FF2B5EF4-FFF2-40B4-BE49-F238E27FC236}">
                <a16:creationId xmlns:a16="http://schemas.microsoft.com/office/drawing/2014/main" id="{011B5A22-272B-FD47-B431-B9FDD18CC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069" y="2102922"/>
            <a:ext cx="3612445" cy="4755078"/>
          </a:xfrm>
          <a:prstGeom prst="rect">
            <a:avLst/>
          </a:prstGeom>
        </p:spPr>
      </p:pic>
      <p:pic>
        <p:nvPicPr>
          <p:cNvPr id="8" name="Картина 8">
            <a:extLst>
              <a:ext uri="{FF2B5EF4-FFF2-40B4-BE49-F238E27FC236}">
                <a16:creationId xmlns:a16="http://schemas.microsoft.com/office/drawing/2014/main" id="{308DD437-1FC1-EC45-9759-2746AC358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02922"/>
            <a:ext cx="4341091" cy="4755078"/>
          </a:xfrm>
          <a:prstGeom prst="rect">
            <a:avLst/>
          </a:prstGeom>
        </p:spPr>
      </p:pic>
      <p:sp>
        <p:nvSpPr>
          <p:cNvPr id="10" name="Текстово поле 9">
            <a:extLst>
              <a:ext uri="{FF2B5EF4-FFF2-40B4-BE49-F238E27FC236}">
                <a16:creationId xmlns:a16="http://schemas.microsoft.com/office/drawing/2014/main" id="{908B99D5-AD76-4A47-9F2E-30CDCF2DD503}"/>
              </a:ext>
            </a:extLst>
          </p:cNvPr>
          <p:cNvSpPr txBox="1"/>
          <p:nvPr/>
        </p:nvSpPr>
        <p:spPr>
          <a:xfrm>
            <a:off x="5171703" y="3204853"/>
            <a:ext cx="2510147" cy="1754326"/>
          </a:xfrm>
          <a:prstGeom prst="rect">
            <a:avLst/>
          </a:prstGeom>
          <a:noFill/>
        </p:spPr>
        <p:txBody>
          <a:bodyPr wrap="square" rtlCol="0" anchor="t">
            <a:spAutoFit/>
          </a:bodyPr>
          <a:lstStyle/>
          <a:p>
            <a:pPr algn="ctr"/>
            <a:r>
              <a:rPr lang="en-US" sz="3600" b="1" i="1" u="sng">
                <a:solidFill>
                  <a:schemeClr val="accent1"/>
                </a:solidFill>
              </a:rPr>
              <a:t>Thank you for your attention </a:t>
            </a:r>
            <a:endParaRPr lang="bg-BG" sz="3600" b="1" i="1" u="sng">
              <a:solidFill>
                <a:schemeClr val="accent1"/>
              </a:solidFill>
            </a:endParaRPr>
          </a:p>
        </p:txBody>
      </p:sp>
    </p:spTree>
    <p:extLst>
      <p:ext uri="{BB962C8B-B14F-4D97-AF65-F5344CB8AC3E}">
        <p14:creationId xmlns:p14="http://schemas.microsoft.com/office/powerpoint/2010/main" val="3774073207"/>
      </p:ext>
    </p:extLst>
  </p:cSld>
  <p:clrMapOvr>
    <a:masterClrMapping/>
  </p:clrMapOvr>
</p:sld>
</file>

<file path=ppt/theme/theme1.xml><?xml version="1.0" encoding="utf-8"?>
<a:theme xmlns:a="http://schemas.openxmlformats.org/drawingml/2006/main" name="Дивидент">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 екран</PresentationFormat>
  <Slides>6</Slides>
  <Notes>0</Notes>
  <HiddenSlides>0</HiddenSlides>
  <ScaleCrop>false</ScaleCrop>
  <HeadingPairs>
    <vt:vector size="4" baseType="variant">
      <vt:variant>
        <vt:lpstr>Тема</vt:lpstr>
      </vt:variant>
      <vt:variant>
        <vt:i4>1</vt:i4>
      </vt:variant>
      <vt:variant>
        <vt:lpstr>Заглавия на слайдовете</vt:lpstr>
      </vt:variant>
      <vt:variant>
        <vt:i4>6</vt:i4>
      </vt:variant>
    </vt:vector>
  </HeadingPairs>
  <TitlesOfParts>
    <vt:vector size="7" baseType="lpstr">
      <vt:lpstr>Дивидент</vt:lpstr>
      <vt:lpstr>My London best</vt:lpstr>
      <vt:lpstr>London</vt:lpstr>
      <vt:lpstr>Cutty sark</vt:lpstr>
      <vt:lpstr>Tower of London </vt:lpstr>
      <vt:lpstr>Westminster abbey</vt:lpstr>
      <vt:lpstr>Презентация на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London best</dc:title>
  <dc:creator>Неизвестен потребител</dc:creator>
  <cp:lastModifiedBy>Неизвестен потребител</cp:lastModifiedBy>
  <cp:revision>4</cp:revision>
  <dcterms:created xsi:type="dcterms:W3CDTF">2020-02-19T13:56:02Z</dcterms:created>
  <dcterms:modified xsi:type="dcterms:W3CDTF">2020-02-19T15:42:49Z</dcterms:modified>
</cp:coreProperties>
</file>