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DD9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5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93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26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88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833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04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26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0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881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58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48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35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93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92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60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20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B54039-065F-4F47-80C4-99051B808965}" type="datetimeFigureOut">
              <a:rPr lang="es-ES" smtClean="0"/>
              <a:pPr>
                <a:defRPr/>
              </a:pPr>
              <a:t>03/04/2018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A39B54-FD9B-42F2-A166-76F51646C1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8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1043608" y="2564904"/>
            <a:ext cx="7560840" cy="14120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s-SV" sz="14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/>
                </a:solidFill>
                <a:effectLst/>
                <a:latin typeface="Baskerville Old Face" panose="02020602080505020303" pitchFamily="18" charset="0"/>
              </a:rPr>
              <a:t>VERB PATTERNS</a:t>
            </a:r>
            <a:endParaRPr lang="es-SV" sz="1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/>
              </a:solidFill>
              <a:effectLst/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8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406" y="548680"/>
            <a:ext cx="7304458" cy="15841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English sentences follow a certain pattern. There are several sentence patterns in </a:t>
            </a:r>
            <a:r>
              <a:rPr lang="en-US" sz="3200" dirty="0" smtClean="0">
                <a:latin typeface="+mj-lt"/>
              </a:rPr>
              <a:t>English</a:t>
            </a:r>
            <a:r>
              <a:rPr lang="en-US" sz="3200" dirty="0">
                <a:latin typeface="+mj-lt"/>
              </a:rPr>
              <a:t>. </a:t>
            </a:r>
            <a:r>
              <a:rPr lang="en-US" sz="3200" dirty="0" smtClean="0">
                <a:latin typeface="+mj-lt"/>
              </a:rPr>
              <a:t>E.g.</a:t>
            </a:r>
            <a:endParaRPr lang="en-US" sz="3200" dirty="0" smtClean="0">
              <a:solidFill>
                <a:schemeClr val="tx1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126" y="2348880"/>
            <a:ext cx="80010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err="1" smtClean="0"/>
              <a:t>Vinicius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explained that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Toyota Prius was </a:t>
            </a:r>
            <a:r>
              <a:rPr lang="en-US" sz="2800" dirty="0" smtClean="0"/>
              <a:t>an expensive car.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 He </a:t>
            </a:r>
            <a:r>
              <a:rPr lang="en-US" sz="2800" b="1" u="sng" dirty="0" smtClean="0">
                <a:solidFill>
                  <a:srgbClr val="FF0000"/>
                </a:solidFill>
              </a:rPr>
              <a:t>asked me to come </a:t>
            </a:r>
            <a:r>
              <a:rPr lang="en-US" sz="2800" dirty="0" smtClean="0"/>
              <a:t>to his office today</a:t>
            </a:r>
            <a:r>
              <a:rPr lang="en-US" sz="2800" u="sng" dirty="0" smtClean="0"/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My team </a:t>
            </a:r>
            <a:r>
              <a:rPr lang="en-US" sz="2800" b="1" u="sng" dirty="0" smtClean="0">
                <a:solidFill>
                  <a:srgbClr val="FF0000"/>
                </a:solidFill>
              </a:rPr>
              <a:t>told me </a:t>
            </a:r>
            <a:r>
              <a:rPr lang="en-US" sz="2800" b="1" u="sng" dirty="0" smtClean="0">
                <a:solidFill>
                  <a:srgbClr val="FF0000"/>
                </a:solidFill>
              </a:rPr>
              <a:t>that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they </a:t>
            </a:r>
            <a:r>
              <a:rPr lang="en-US" sz="2800" dirty="0" smtClean="0"/>
              <a:t>were not working tomorrow. </a:t>
            </a:r>
            <a:endParaRPr lang="en-US" sz="2800" dirty="0"/>
          </a:p>
          <a:p>
            <a:pPr algn="just"/>
            <a:endParaRPr lang="es-SV" sz="3600" dirty="0"/>
          </a:p>
        </p:txBody>
      </p:sp>
    </p:spTree>
    <p:extLst>
      <p:ext uri="{BB962C8B-B14F-4D97-AF65-F5344CB8AC3E}">
        <p14:creationId xmlns:p14="http://schemas.microsoft.com/office/powerpoint/2010/main" val="32199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19672" y="548680"/>
            <a:ext cx="5040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s-SV" sz="4400" kern="0" dirty="0">
                <a:solidFill>
                  <a:srgbClr val="996633"/>
                </a:solidFill>
                <a:ea typeface="+mj-ea"/>
                <a:cs typeface="+mj-cs"/>
              </a:rPr>
              <a:t>1</a:t>
            </a:r>
            <a:r>
              <a:rPr kumimoji="1" lang="es-SV" sz="4400" kern="0" dirty="0" smtClean="0">
                <a:solidFill>
                  <a:srgbClr val="996633"/>
                </a:solidFill>
                <a:ea typeface="+mj-ea"/>
                <a:cs typeface="+mj-cs"/>
              </a:rPr>
              <a:t>. </a:t>
            </a:r>
            <a:r>
              <a:rPr kumimoji="1" lang="es-SV" sz="4400" kern="0" dirty="0" err="1">
                <a:solidFill>
                  <a:srgbClr val="996633"/>
                </a:solidFill>
                <a:ea typeface="+mj-ea"/>
                <a:cs typeface="+mj-cs"/>
              </a:rPr>
              <a:t>Verb</a:t>
            </a:r>
            <a:r>
              <a:rPr kumimoji="1" lang="es-SV" sz="4400" kern="0" dirty="0">
                <a:solidFill>
                  <a:srgbClr val="996633"/>
                </a:solidFill>
                <a:ea typeface="+mj-ea"/>
                <a:cs typeface="+mj-cs"/>
              </a:rPr>
              <a:t> </a:t>
            </a:r>
            <a:r>
              <a:rPr kumimoji="1" lang="es-SV" sz="4400" kern="0" dirty="0" smtClean="0">
                <a:solidFill>
                  <a:srgbClr val="996633"/>
                </a:solidFill>
                <a:ea typeface="+mj-ea"/>
                <a:cs typeface="+mj-cs"/>
              </a:rPr>
              <a:t>+</a:t>
            </a:r>
            <a:r>
              <a:rPr kumimoji="1" lang="es-SV" sz="4400" kern="0" dirty="0" err="1" smtClean="0">
                <a:solidFill>
                  <a:srgbClr val="996633"/>
                </a:solidFill>
                <a:ea typeface="+mj-ea"/>
                <a:cs typeface="+mj-cs"/>
              </a:rPr>
              <a:t>ing-form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475656" y="2132856"/>
            <a:ext cx="6912768" cy="3777622"/>
          </a:xfrm>
        </p:spPr>
        <p:txBody>
          <a:bodyPr/>
          <a:lstStyle/>
          <a:p>
            <a:endParaRPr lang="es-SV" dirty="0" smtClean="0"/>
          </a:p>
          <a:p>
            <a:r>
              <a:rPr lang="es-SV" sz="2800" dirty="0" smtClean="0"/>
              <a:t>Larissa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can’t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stand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working</a:t>
            </a:r>
            <a:r>
              <a:rPr lang="es-SV" sz="28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dirty="0" err="1" smtClean="0">
                <a:solidFill>
                  <a:schemeClr val="tx2">
                    <a:lumMod val="75000"/>
                  </a:schemeClr>
                </a:solidFill>
              </a:rPr>
              <a:t>long</a:t>
            </a:r>
            <a:r>
              <a:rPr lang="es-SV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SV" sz="2800" dirty="0" err="1" smtClean="0">
                <a:solidFill>
                  <a:schemeClr val="tx2">
                    <a:lumMod val="75000"/>
                  </a:schemeClr>
                </a:solidFill>
              </a:rPr>
              <a:t>hours</a:t>
            </a:r>
            <a:r>
              <a:rPr lang="es-SV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SV" sz="2800" dirty="0"/>
          </a:p>
          <a:p>
            <a:r>
              <a:rPr lang="es-SV" sz="2800" dirty="0" err="1" smtClean="0"/>
              <a:t>Poliana</a:t>
            </a:r>
            <a:r>
              <a:rPr lang="es-SV" sz="2800" dirty="0" smtClean="0"/>
              <a:t>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doesn’t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mind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reading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dirty="0" err="1" smtClean="0"/>
              <a:t>all</a:t>
            </a:r>
            <a:r>
              <a:rPr lang="es-SV" sz="2800" dirty="0" smtClean="0"/>
              <a:t> </a:t>
            </a:r>
            <a:r>
              <a:rPr lang="es-SV" sz="2800" dirty="0" err="1" smtClean="0"/>
              <a:t>night</a:t>
            </a:r>
            <a:r>
              <a:rPr lang="es-SV" sz="2800" dirty="0" smtClean="0"/>
              <a:t> </a:t>
            </a:r>
            <a:r>
              <a:rPr lang="es-SV" sz="2800" dirty="0" err="1" smtClean="0"/>
              <a:t>long</a:t>
            </a:r>
            <a:r>
              <a:rPr lang="es-SV" sz="2800" dirty="0" smtClean="0"/>
              <a:t>.</a:t>
            </a:r>
          </a:p>
          <a:p>
            <a:r>
              <a:rPr lang="es-SV" sz="2800" dirty="0" smtClean="0"/>
              <a:t>Pamela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enjoys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b="1" dirty="0" err="1" smtClean="0">
                <a:solidFill>
                  <a:schemeClr val="accent5">
                    <a:lumMod val="25000"/>
                  </a:schemeClr>
                </a:solidFill>
              </a:rPr>
              <a:t>traveling</a:t>
            </a:r>
            <a:r>
              <a:rPr lang="es-SV" sz="28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s-SV" sz="2800" dirty="0" err="1" smtClean="0">
                <a:solidFill>
                  <a:schemeClr val="accent5">
                    <a:lumMod val="25000"/>
                  </a:schemeClr>
                </a:solidFill>
              </a:rPr>
              <a:t>abroad</a:t>
            </a:r>
            <a:r>
              <a:rPr lang="es-SV" sz="2800" b="1" dirty="0" smtClean="0"/>
              <a:t>.</a:t>
            </a:r>
            <a:endParaRPr lang="es-SV" sz="2800" dirty="0"/>
          </a:p>
        </p:txBody>
      </p:sp>
    </p:spTree>
    <p:extLst>
      <p:ext uri="{BB962C8B-B14F-4D97-AF65-F5344CB8AC3E}">
        <p14:creationId xmlns:p14="http://schemas.microsoft.com/office/powerpoint/2010/main" val="77545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2</a:t>
            </a:r>
            <a:r>
              <a:rPr lang="es-SV" dirty="0" smtClean="0"/>
              <a:t>. </a:t>
            </a:r>
            <a:r>
              <a:rPr lang="es-SV" dirty="0" err="1" smtClean="0"/>
              <a:t>Verb</a:t>
            </a:r>
            <a:r>
              <a:rPr lang="es-SV" dirty="0" smtClean="0"/>
              <a:t> +</a:t>
            </a:r>
            <a:r>
              <a:rPr lang="es-SV" dirty="0" err="1" smtClean="0"/>
              <a:t>to</a:t>
            </a:r>
            <a:r>
              <a:rPr lang="es-SV" dirty="0" smtClean="0"/>
              <a:t> +</a:t>
            </a:r>
            <a:r>
              <a:rPr lang="es-SV" dirty="0" err="1" smtClean="0"/>
              <a:t>infinitive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 dirty="0" smtClean="0"/>
          </a:p>
          <a:p>
            <a:r>
              <a:rPr lang="es-SV" sz="2400" dirty="0" smtClean="0"/>
              <a:t> </a:t>
            </a:r>
            <a:r>
              <a:rPr lang="es-SV" sz="2400" dirty="0" err="1" smtClean="0"/>
              <a:t>Karyne</a:t>
            </a:r>
            <a:r>
              <a:rPr lang="es-SV" sz="2400" dirty="0" smtClean="0"/>
              <a:t> </a:t>
            </a:r>
            <a:r>
              <a:rPr lang="es-SV" sz="2400" b="1" dirty="0" err="1" smtClean="0"/>
              <a:t>tried</a:t>
            </a:r>
            <a:r>
              <a:rPr lang="es-SV" sz="2400" dirty="0" smtClean="0"/>
              <a:t> </a:t>
            </a:r>
            <a:r>
              <a:rPr lang="es-SV" sz="2400" b="1" dirty="0" smtClean="0"/>
              <a:t>to</a:t>
            </a:r>
            <a:r>
              <a:rPr lang="es-SV" sz="2400" dirty="0" smtClean="0"/>
              <a:t> </a:t>
            </a:r>
            <a:r>
              <a:rPr lang="es-SV" sz="2400" b="1" dirty="0" smtClean="0"/>
              <a:t>run </a:t>
            </a:r>
            <a:r>
              <a:rPr lang="es-SV" sz="2400" dirty="0" smtClean="0"/>
              <a:t>10 km </a:t>
            </a:r>
            <a:r>
              <a:rPr lang="es-SV" sz="2400" dirty="0" err="1" smtClean="0"/>
              <a:t>last</a:t>
            </a:r>
            <a:r>
              <a:rPr lang="es-SV" sz="2400" dirty="0" smtClean="0"/>
              <a:t> </a:t>
            </a:r>
            <a:r>
              <a:rPr lang="es-SV" sz="2400" dirty="0" err="1" smtClean="0"/>
              <a:t>weekend</a:t>
            </a:r>
            <a:r>
              <a:rPr lang="es-SV" sz="2400" dirty="0" smtClean="0"/>
              <a:t>.</a:t>
            </a:r>
          </a:p>
          <a:p>
            <a:pPr marL="0" indent="0">
              <a:buNone/>
            </a:pPr>
            <a:endParaRPr lang="es-SV" sz="2400" dirty="0"/>
          </a:p>
          <a:p>
            <a:r>
              <a:rPr lang="es-SV" sz="2400" dirty="0" smtClean="0"/>
              <a:t>Shirley </a:t>
            </a:r>
            <a:r>
              <a:rPr lang="es-SV" sz="2400" b="1" dirty="0" err="1" smtClean="0"/>
              <a:t>promised</a:t>
            </a:r>
            <a:r>
              <a:rPr lang="es-SV" sz="2400" b="1" dirty="0" smtClean="0"/>
              <a:t> to be </a:t>
            </a:r>
            <a:r>
              <a:rPr lang="es-SV" sz="2400" dirty="0" err="1" smtClean="0"/>
              <a:t>here</a:t>
            </a:r>
            <a:r>
              <a:rPr lang="es-SV" sz="2400" b="1" dirty="0" smtClean="0"/>
              <a:t> </a:t>
            </a:r>
            <a:r>
              <a:rPr lang="es-SV" sz="2400" dirty="0" err="1" smtClean="0"/>
              <a:t>on</a:t>
            </a:r>
            <a:r>
              <a:rPr lang="es-SV" sz="2400" dirty="0" smtClean="0"/>
              <a:t> time.</a:t>
            </a:r>
          </a:p>
          <a:p>
            <a:endParaRPr lang="es-SV" sz="2400" dirty="0"/>
          </a:p>
          <a:p>
            <a:r>
              <a:rPr lang="es-SV" sz="2400" dirty="0" smtClean="0"/>
              <a:t>Gloria </a:t>
            </a:r>
            <a:r>
              <a:rPr lang="es-SV" sz="2400" b="1" dirty="0" err="1" smtClean="0"/>
              <a:t>wanted</a:t>
            </a:r>
            <a:r>
              <a:rPr lang="es-SV" sz="2400" b="1" dirty="0" smtClean="0"/>
              <a:t> to </a:t>
            </a:r>
            <a:r>
              <a:rPr lang="es-SV" sz="2400" b="1" dirty="0" err="1" smtClean="0"/>
              <a:t>live</a:t>
            </a:r>
            <a:r>
              <a:rPr lang="es-SV" sz="2400" b="1" dirty="0" smtClean="0"/>
              <a:t> </a:t>
            </a:r>
            <a:r>
              <a:rPr lang="es-SV" sz="2400" dirty="0" smtClean="0"/>
              <a:t>in </a:t>
            </a:r>
            <a:r>
              <a:rPr lang="es-SV" sz="2400" dirty="0" err="1" smtClean="0"/>
              <a:t>another</a:t>
            </a:r>
            <a:r>
              <a:rPr lang="es-SV" sz="2400" dirty="0" smtClean="0"/>
              <a:t> country</a:t>
            </a:r>
            <a:r>
              <a:rPr lang="es-SV" sz="2400" b="1" dirty="0" smtClean="0"/>
              <a:t>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146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3</a:t>
            </a:r>
            <a:r>
              <a:rPr lang="es-SV" dirty="0" smtClean="0"/>
              <a:t>. </a:t>
            </a:r>
            <a:r>
              <a:rPr lang="es-SV" dirty="0" err="1" smtClean="0"/>
              <a:t>Verb</a:t>
            </a:r>
            <a:r>
              <a:rPr lang="es-SV" dirty="0" smtClean="0"/>
              <a:t> + </a:t>
            </a:r>
            <a:r>
              <a:rPr lang="es-SV" dirty="0" err="1" smtClean="0"/>
              <a:t>that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05000"/>
            <a:ext cx="7772400" cy="3108176"/>
          </a:xfrm>
        </p:spPr>
        <p:txBody>
          <a:bodyPr/>
          <a:lstStyle/>
          <a:p>
            <a:r>
              <a:rPr lang="es-SV" sz="2400" dirty="0" err="1" smtClean="0"/>
              <a:t>Many</a:t>
            </a:r>
            <a:r>
              <a:rPr lang="es-SV" sz="2400" dirty="0" smtClean="0"/>
              <a:t> </a:t>
            </a:r>
            <a:r>
              <a:rPr lang="es-SV" sz="2400" dirty="0" err="1" smtClean="0"/>
              <a:t>people</a:t>
            </a:r>
            <a:r>
              <a:rPr lang="es-SV" sz="2400" dirty="0" smtClean="0"/>
              <a:t> </a:t>
            </a:r>
            <a:r>
              <a:rPr lang="es-SV" sz="2400" b="1" dirty="0" err="1" smtClean="0"/>
              <a:t>realize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there’s</a:t>
            </a:r>
            <a:r>
              <a:rPr lang="es-SV" sz="2400" dirty="0" smtClean="0"/>
              <a:t> a </a:t>
            </a:r>
            <a:r>
              <a:rPr lang="es-SV" sz="2400" dirty="0" err="1" smtClean="0"/>
              <a:t>lot</a:t>
            </a:r>
            <a:r>
              <a:rPr lang="es-SV" sz="2400" dirty="0" smtClean="0"/>
              <a:t> of </a:t>
            </a:r>
            <a:r>
              <a:rPr lang="es-SV" sz="2400" dirty="0" err="1" smtClean="0"/>
              <a:t>corruption</a:t>
            </a:r>
            <a:r>
              <a:rPr lang="es-SV" sz="2400" dirty="0" smtClean="0"/>
              <a:t> </a:t>
            </a:r>
            <a:r>
              <a:rPr lang="es-SV" sz="2400" dirty="0" err="1" smtClean="0"/>
              <a:t>among</a:t>
            </a:r>
            <a:r>
              <a:rPr lang="es-SV" sz="2400" dirty="0" smtClean="0"/>
              <a:t> </a:t>
            </a:r>
            <a:r>
              <a:rPr lang="es-SV" sz="2400" dirty="0" err="1" smtClean="0"/>
              <a:t>the</a:t>
            </a:r>
            <a:r>
              <a:rPr lang="es-SV" sz="2400" dirty="0" smtClean="0"/>
              <a:t> </a:t>
            </a:r>
            <a:r>
              <a:rPr lang="es-SV" sz="2400" dirty="0" err="1" smtClean="0"/>
              <a:t>politicians</a:t>
            </a:r>
            <a:r>
              <a:rPr lang="es-SV" sz="2400" dirty="0" smtClean="0"/>
              <a:t>.</a:t>
            </a:r>
            <a:endParaRPr lang="es-SV" sz="2400" u="sng" dirty="0" smtClean="0">
              <a:solidFill>
                <a:srgbClr val="FF0000"/>
              </a:solidFill>
            </a:endParaRPr>
          </a:p>
          <a:p>
            <a:r>
              <a:rPr lang="es-SV" sz="2400" dirty="0" smtClean="0"/>
              <a:t> </a:t>
            </a:r>
            <a:r>
              <a:rPr lang="es-SV" sz="2400" dirty="0" err="1" smtClean="0"/>
              <a:t>Some</a:t>
            </a:r>
            <a:r>
              <a:rPr lang="es-SV" sz="2400" dirty="0" smtClean="0"/>
              <a:t> </a:t>
            </a:r>
            <a:r>
              <a:rPr lang="es-SV" sz="2400" b="1" dirty="0" err="1" smtClean="0"/>
              <a:t>say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Bolsonaro</a:t>
            </a:r>
            <a:r>
              <a:rPr lang="es-SV" sz="2400" dirty="0" smtClean="0"/>
              <a:t> </a:t>
            </a:r>
            <a:r>
              <a:rPr lang="es-SV" sz="2400" dirty="0" err="1" smtClean="0"/>
              <a:t>is</a:t>
            </a:r>
            <a:r>
              <a:rPr lang="es-SV" sz="2400" dirty="0" smtClean="0"/>
              <a:t> a popular </a:t>
            </a:r>
            <a:r>
              <a:rPr lang="es-SV" sz="2400" dirty="0" err="1" smtClean="0"/>
              <a:t>candidate</a:t>
            </a:r>
            <a:r>
              <a:rPr lang="es-SV" sz="2400" dirty="0" smtClean="0"/>
              <a:t>.</a:t>
            </a:r>
          </a:p>
          <a:p>
            <a:r>
              <a:rPr lang="es-SV" sz="2400" dirty="0" smtClean="0"/>
              <a:t>Mary </a:t>
            </a:r>
            <a:r>
              <a:rPr lang="es-SV" sz="2400" b="1" dirty="0" err="1" smtClean="0"/>
              <a:t>suggests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we</a:t>
            </a:r>
            <a:r>
              <a:rPr lang="es-SV" sz="2400" dirty="0" smtClean="0"/>
              <a:t> </a:t>
            </a:r>
            <a:r>
              <a:rPr lang="es-SV" sz="2400" dirty="0" err="1" smtClean="0"/>
              <a:t>have</a:t>
            </a:r>
            <a:r>
              <a:rPr lang="es-SV" sz="2400" dirty="0" smtClean="0"/>
              <a:t> </a:t>
            </a:r>
            <a:r>
              <a:rPr lang="es-SV" sz="2400" dirty="0" err="1" smtClean="0"/>
              <a:t>dinner</a:t>
            </a:r>
            <a:r>
              <a:rPr lang="es-SV" sz="2400" dirty="0" smtClean="0"/>
              <a:t> in </a:t>
            </a:r>
            <a:r>
              <a:rPr lang="es-SV" sz="2400" dirty="0" err="1" smtClean="0"/>
              <a:t>Pinheiros</a:t>
            </a:r>
            <a:r>
              <a:rPr lang="es-SV" sz="2400" dirty="0" smtClean="0"/>
              <a:t>.</a:t>
            </a:r>
          </a:p>
          <a:p>
            <a:r>
              <a:rPr lang="es-SV" sz="2400" dirty="0" smtClean="0"/>
              <a:t>I </a:t>
            </a:r>
            <a:r>
              <a:rPr lang="es-SV" sz="2400" b="1" dirty="0" err="1" smtClean="0"/>
              <a:t>think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arguing</a:t>
            </a:r>
            <a:r>
              <a:rPr lang="es-SV" sz="2400" dirty="0" smtClean="0"/>
              <a:t> </a:t>
            </a:r>
            <a:r>
              <a:rPr lang="es-SV" sz="2400" dirty="0" err="1" smtClean="0"/>
              <a:t>about</a:t>
            </a:r>
            <a:r>
              <a:rPr lang="es-SV" sz="2400" dirty="0" smtClean="0"/>
              <a:t> </a:t>
            </a:r>
            <a:r>
              <a:rPr lang="es-SV" sz="2400" dirty="0" err="1" smtClean="0"/>
              <a:t>who</a:t>
            </a:r>
            <a:r>
              <a:rPr lang="es-SV" sz="2400" dirty="0" smtClean="0"/>
              <a:t> </a:t>
            </a:r>
            <a:r>
              <a:rPr lang="es-SV" sz="2400" dirty="0" err="1" smtClean="0"/>
              <a:t>will</a:t>
            </a:r>
            <a:r>
              <a:rPr lang="es-SV" sz="2400" dirty="0" smtClean="0"/>
              <a:t> be </a:t>
            </a:r>
            <a:r>
              <a:rPr lang="es-SV" sz="2400" dirty="0" err="1" smtClean="0"/>
              <a:t>the</a:t>
            </a:r>
            <a:r>
              <a:rPr lang="es-SV" sz="2400" dirty="0" smtClean="0"/>
              <a:t> </a:t>
            </a:r>
            <a:r>
              <a:rPr lang="es-SV" sz="2400" dirty="0" err="1" smtClean="0"/>
              <a:t>next</a:t>
            </a:r>
            <a:r>
              <a:rPr lang="es-SV" sz="2400" dirty="0" smtClean="0"/>
              <a:t> </a:t>
            </a:r>
            <a:r>
              <a:rPr lang="es-SV" sz="2400" dirty="0" err="1" smtClean="0"/>
              <a:t>president</a:t>
            </a:r>
            <a:r>
              <a:rPr lang="es-SV" sz="2400" dirty="0" smtClean="0"/>
              <a:t> </a:t>
            </a:r>
            <a:r>
              <a:rPr lang="es-SV" sz="2400" dirty="0" err="1" smtClean="0"/>
              <a:t>is</a:t>
            </a:r>
            <a:r>
              <a:rPr lang="es-SV" sz="2400" dirty="0" smtClean="0"/>
              <a:t> a </a:t>
            </a:r>
            <a:r>
              <a:rPr lang="es-SV" sz="2400" dirty="0" err="1" smtClean="0"/>
              <a:t>waste</a:t>
            </a:r>
            <a:r>
              <a:rPr lang="es-SV" sz="2400" dirty="0" smtClean="0"/>
              <a:t> of time.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2287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4</a:t>
            </a:r>
            <a:r>
              <a:rPr lang="es-SV" dirty="0" smtClean="0"/>
              <a:t>. </a:t>
            </a:r>
            <a:r>
              <a:rPr lang="es-SV" dirty="0" err="1" smtClean="0"/>
              <a:t>Verb</a:t>
            </a:r>
            <a:r>
              <a:rPr lang="es-SV" dirty="0" smtClean="0"/>
              <a:t> +</a:t>
            </a:r>
            <a:r>
              <a:rPr lang="es-SV" dirty="0" err="1" smtClean="0"/>
              <a:t>sb</a:t>
            </a:r>
            <a:r>
              <a:rPr lang="es-SV" dirty="0" smtClean="0"/>
              <a:t> + (</a:t>
            </a:r>
            <a:r>
              <a:rPr lang="es-SV" dirty="0" err="1" smtClean="0"/>
              <a:t>not</a:t>
            </a:r>
            <a:r>
              <a:rPr lang="es-SV" dirty="0" smtClean="0"/>
              <a:t>) to- </a:t>
            </a:r>
            <a:r>
              <a:rPr lang="es-SV" dirty="0" err="1" smtClean="0"/>
              <a:t>infinitive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5847" y="2204864"/>
            <a:ext cx="7772400" cy="3528392"/>
          </a:xfrm>
        </p:spPr>
        <p:txBody>
          <a:bodyPr>
            <a:normAutofit/>
          </a:bodyPr>
          <a:lstStyle/>
          <a:p>
            <a:r>
              <a:rPr lang="es-SV" sz="2600" dirty="0" smtClean="0"/>
              <a:t>Shirley, can </a:t>
            </a:r>
            <a:r>
              <a:rPr lang="es-SV" sz="2600" dirty="0" err="1" smtClean="0"/>
              <a:t>you</a:t>
            </a:r>
            <a:r>
              <a:rPr lang="es-SV" sz="2600" dirty="0" smtClean="0"/>
              <a:t> </a:t>
            </a:r>
            <a:r>
              <a:rPr lang="es-SV" sz="2600" b="1" dirty="0" err="1" smtClean="0"/>
              <a:t>tell</a:t>
            </a:r>
            <a:r>
              <a:rPr lang="es-SV" sz="2600" b="1" dirty="0" smtClean="0"/>
              <a:t> Larissa to </a:t>
            </a:r>
            <a:r>
              <a:rPr lang="es-SV" sz="2600" b="1" dirty="0" err="1" smtClean="0"/>
              <a:t>print</a:t>
            </a:r>
            <a:r>
              <a:rPr lang="es-SV" sz="2600" b="1" dirty="0" smtClean="0"/>
              <a:t> </a:t>
            </a:r>
            <a:r>
              <a:rPr lang="es-SV" sz="2600" dirty="0" err="1" smtClean="0"/>
              <a:t>the</a:t>
            </a:r>
            <a:r>
              <a:rPr lang="es-SV" sz="2600" dirty="0" smtClean="0"/>
              <a:t> copies, </a:t>
            </a:r>
            <a:r>
              <a:rPr lang="es-SV" sz="2600" dirty="0" err="1" smtClean="0"/>
              <a:t>please</a:t>
            </a:r>
            <a:r>
              <a:rPr lang="es-SV" sz="2600" dirty="0" smtClean="0"/>
              <a:t>?</a:t>
            </a:r>
            <a:r>
              <a:rPr lang="es-SV" sz="2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s-SV" sz="2600" dirty="0" err="1" smtClean="0"/>
              <a:t>I’m</a:t>
            </a:r>
            <a:r>
              <a:rPr lang="es-SV" sz="2600" dirty="0" smtClean="0"/>
              <a:t> </a:t>
            </a:r>
            <a:r>
              <a:rPr lang="es-SV" sz="2600" b="1" dirty="0" err="1" smtClean="0"/>
              <a:t>warning</a:t>
            </a:r>
            <a:r>
              <a:rPr lang="es-SV" sz="2600" b="1" dirty="0" smtClean="0"/>
              <a:t> </a:t>
            </a:r>
            <a:r>
              <a:rPr lang="es-SV" sz="2600" b="1" dirty="0" err="1" smtClean="0"/>
              <a:t>you</a:t>
            </a:r>
            <a:r>
              <a:rPr lang="es-SV" sz="2600" b="1" dirty="0" smtClean="0"/>
              <a:t> </a:t>
            </a:r>
            <a:r>
              <a:rPr lang="es-SV" sz="2600" b="1" dirty="0" err="1" smtClean="0"/>
              <a:t>not</a:t>
            </a:r>
            <a:r>
              <a:rPr lang="es-SV" sz="2600" b="1" dirty="0" smtClean="0"/>
              <a:t> to </a:t>
            </a:r>
            <a:r>
              <a:rPr lang="es-SV" sz="2600" b="1" dirty="0" err="1" smtClean="0"/>
              <a:t>arrive</a:t>
            </a:r>
            <a:r>
              <a:rPr lang="es-SV" sz="2600" b="1" dirty="0" smtClean="0"/>
              <a:t> </a:t>
            </a:r>
            <a:r>
              <a:rPr lang="es-SV" sz="2600" dirty="0" smtClean="0"/>
              <a:t>late </a:t>
            </a:r>
            <a:r>
              <a:rPr lang="es-SV" sz="2600" dirty="0" err="1" smtClean="0"/>
              <a:t>for</a:t>
            </a:r>
            <a:r>
              <a:rPr lang="es-SV" sz="2600" dirty="0" smtClean="0"/>
              <a:t> </a:t>
            </a:r>
            <a:r>
              <a:rPr lang="es-SV" sz="2600" dirty="0" err="1" smtClean="0"/>
              <a:t>the</a:t>
            </a:r>
            <a:r>
              <a:rPr lang="es-SV" sz="2600" dirty="0" smtClean="0"/>
              <a:t> test.</a:t>
            </a:r>
          </a:p>
          <a:p>
            <a:r>
              <a:rPr lang="es-SV" sz="2600" dirty="0"/>
              <a:t> </a:t>
            </a:r>
            <a:r>
              <a:rPr lang="es-SV" sz="2600" dirty="0" err="1" smtClean="0"/>
              <a:t>Could</a:t>
            </a:r>
            <a:r>
              <a:rPr lang="es-SV" sz="2600" dirty="0" smtClean="0"/>
              <a:t> </a:t>
            </a:r>
            <a:r>
              <a:rPr lang="es-SV" sz="2600" dirty="0" err="1" smtClean="0"/>
              <a:t>you</a:t>
            </a:r>
            <a:r>
              <a:rPr lang="es-SV" sz="2600" dirty="0" smtClean="0"/>
              <a:t> </a:t>
            </a:r>
            <a:r>
              <a:rPr lang="es-SV" sz="2600" b="1" dirty="0" err="1" smtClean="0"/>
              <a:t>ask</a:t>
            </a:r>
            <a:r>
              <a:rPr lang="es-SV" sz="2600" b="1" dirty="0" smtClean="0"/>
              <a:t> </a:t>
            </a:r>
            <a:r>
              <a:rPr lang="es-SV" sz="2600" b="1" dirty="0" err="1" smtClean="0"/>
              <a:t>Karyne</a:t>
            </a:r>
            <a:r>
              <a:rPr lang="es-SV" sz="2600" b="1" dirty="0" smtClean="0"/>
              <a:t> to </a:t>
            </a:r>
            <a:r>
              <a:rPr lang="es-SV" sz="2600" b="1" dirty="0" err="1" smtClean="0"/>
              <a:t>renew</a:t>
            </a:r>
            <a:r>
              <a:rPr lang="es-SV" sz="2600" b="1" dirty="0" smtClean="0"/>
              <a:t> </a:t>
            </a:r>
            <a:r>
              <a:rPr lang="es-SV" sz="2600" dirty="0" err="1" smtClean="0"/>
              <a:t>my</a:t>
            </a:r>
            <a:r>
              <a:rPr lang="es-SV" sz="2600" dirty="0" smtClean="0"/>
              <a:t> </a:t>
            </a:r>
            <a:r>
              <a:rPr lang="es-SV" sz="2600" dirty="0" err="1" smtClean="0"/>
              <a:t>entrance</a:t>
            </a:r>
            <a:r>
              <a:rPr lang="es-SV" sz="2600" dirty="0" smtClean="0"/>
              <a:t> </a:t>
            </a:r>
            <a:r>
              <a:rPr lang="es-SV" sz="2600" dirty="0" err="1" smtClean="0"/>
              <a:t>permit</a:t>
            </a:r>
            <a:r>
              <a:rPr lang="es-SV" sz="2600" b="1" dirty="0"/>
              <a:t>?</a:t>
            </a:r>
            <a:endParaRPr lang="es-SV" sz="2600" b="1" dirty="0" smtClean="0"/>
          </a:p>
          <a:p>
            <a:r>
              <a:rPr lang="es-SV" sz="2600" dirty="0" err="1" smtClean="0"/>
              <a:t>Let</a:t>
            </a:r>
            <a:r>
              <a:rPr lang="es-SV" sz="2600" dirty="0" smtClean="0"/>
              <a:t> me </a:t>
            </a:r>
            <a:r>
              <a:rPr lang="es-SV" sz="2600" b="1" dirty="0" err="1" smtClean="0"/>
              <a:t>help</a:t>
            </a:r>
            <a:r>
              <a:rPr lang="es-SV" sz="2600" b="1" dirty="0" smtClean="0"/>
              <a:t> </a:t>
            </a:r>
            <a:r>
              <a:rPr lang="es-SV" sz="2600" b="1" dirty="0" err="1" smtClean="0"/>
              <a:t>my</a:t>
            </a:r>
            <a:r>
              <a:rPr lang="es-SV" sz="2600" b="1" dirty="0" smtClean="0"/>
              <a:t> adorable </a:t>
            </a:r>
            <a:r>
              <a:rPr lang="es-SV" sz="2600" b="1" dirty="0" err="1" smtClean="0"/>
              <a:t>students</a:t>
            </a:r>
            <a:r>
              <a:rPr lang="es-SV" sz="2600" b="1" dirty="0" smtClean="0"/>
              <a:t> to </a:t>
            </a:r>
            <a:r>
              <a:rPr lang="es-SV" sz="2600" b="1" dirty="0" err="1" smtClean="0"/>
              <a:t>finish</a:t>
            </a:r>
            <a:r>
              <a:rPr lang="es-SV" sz="2600" b="1" dirty="0" smtClean="0"/>
              <a:t> </a:t>
            </a:r>
            <a:r>
              <a:rPr lang="es-SV" sz="2600" dirty="0" err="1" smtClean="0"/>
              <a:t>their</a:t>
            </a:r>
            <a:r>
              <a:rPr lang="es-SV" sz="2600" dirty="0" smtClean="0"/>
              <a:t> </a:t>
            </a:r>
            <a:r>
              <a:rPr lang="es-SV" sz="2600" dirty="0" err="1" smtClean="0"/>
              <a:t>workbook</a:t>
            </a:r>
            <a:r>
              <a:rPr lang="es-SV" sz="2600" dirty="0" smtClean="0"/>
              <a:t>.</a:t>
            </a:r>
          </a:p>
          <a:p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7785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5</a:t>
            </a:r>
            <a:r>
              <a:rPr lang="es-SV" dirty="0" smtClean="0"/>
              <a:t>. </a:t>
            </a:r>
            <a:r>
              <a:rPr lang="es-SV" dirty="0" err="1" smtClean="0"/>
              <a:t>Verb</a:t>
            </a:r>
            <a:r>
              <a:rPr lang="es-SV" dirty="0" smtClean="0"/>
              <a:t> +</a:t>
            </a:r>
            <a:r>
              <a:rPr lang="es-SV" dirty="0" err="1" smtClean="0"/>
              <a:t>sb</a:t>
            </a:r>
            <a:r>
              <a:rPr lang="es-SV" dirty="0" smtClean="0"/>
              <a:t> + </a:t>
            </a:r>
            <a:r>
              <a:rPr lang="es-SV" dirty="0" err="1" smtClean="0"/>
              <a:t>that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76872"/>
            <a:ext cx="8136904" cy="2680320"/>
          </a:xfrm>
        </p:spPr>
        <p:txBody>
          <a:bodyPr>
            <a:normAutofit/>
          </a:bodyPr>
          <a:lstStyle/>
          <a:p>
            <a:r>
              <a:rPr lang="es-SV" sz="2400" dirty="0" err="1" smtClean="0"/>
              <a:t>I’m</a:t>
            </a:r>
            <a:r>
              <a:rPr lang="es-SV" sz="2400" dirty="0" smtClean="0"/>
              <a:t> </a:t>
            </a:r>
            <a:r>
              <a:rPr lang="es-SV" sz="2400" b="1" dirty="0" err="1" smtClean="0"/>
              <a:t>telling</a:t>
            </a:r>
            <a:r>
              <a:rPr lang="es-SV" sz="2400" b="1" dirty="0" smtClean="0"/>
              <a:t>  </a:t>
            </a:r>
            <a:r>
              <a:rPr lang="es-SV" sz="2400" b="1" dirty="0" err="1" smtClean="0"/>
              <a:t>you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we’re</a:t>
            </a:r>
            <a:r>
              <a:rPr lang="es-SV" sz="2400" dirty="0" smtClean="0"/>
              <a:t> meeting at 7 pm.</a:t>
            </a:r>
          </a:p>
          <a:p>
            <a:endParaRPr lang="es-SV" sz="2400" dirty="0"/>
          </a:p>
          <a:p>
            <a:pPr marL="0" indent="0">
              <a:buNone/>
            </a:pPr>
            <a:endParaRPr lang="es-SV" sz="2400" dirty="0" smtClean="0"/>
          </a:p>
          <a:p>
            <a:r>
              <a:rPr lang="en-US" sz="2400" dirty="0" smtClean="0"/>
              <a:t>My boss </a:t>
            </a:r>
            <a:r>
              <a:rPr lang="en-US" sz="2400" b="1" dirty="0" smtClean="0"/>
              <a:t>warned me that </a:t>
            </a:r>
            <a:r>
              <a:rPr lang="en-US" sz="2400" dirty="0" smtClean="0"/>
              <a:t>he’ll fire me if I continue arriving late</a:t>
            </a:r>
            <a:r>
              <a:rPr lang="es-SV" sz="2400" dirty="0" smtClean="0"/>
              <a:t>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229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err="1" smtClean="0"/>
              <a:t>Talking</a:t>
            </a:r>
            <a:r>
              <a:rPr lang="es-SV" dirty="0" smtClean="0"/>
              <a:t> </a:t>
            </a:r>
            <a:r>
              <a:rPr lang="es-SV" dirty="0" err="1" smtClean="0"/>
              <a:t>about</a:t>
            </a:r>
            <a:r>
              <a:rPr lang="es-SV" dirty="0" smtClean="0"/>
              <a:t> </a:t>
            </a:r>
            <a:r>
              <a:rPr lang="es-SV" dirty="0" err="1" smtClean="0"/>
              <a:t>you</a:t>
            </a:r>
            <a:r>
              <a:rPr lang="es-SV" dirty="0" smtClean="0"/>
              <a:t>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36504"/>
          </a:xfrm>
        </p:spPr>
        <p:txBody>
          <a:bodyPr>
            <a:normAutofit/>
          </a:bodyPr>
          <a:lstStyle/>
          <a:p>
            <a:r>
              <a:rPr lang="es-SV" sz="2400" b="1" dirty="0" smtClean="0"/>
              <a:t>Can </a:t>
            </a:r>
            <a:r>
              <a:rPr lang="es-SV" sz="2400" b="1" dirty="0" err="1" smtClean="0"/>
              <a:t>you</a:t>
            </a:r>
            <a:r>
              <a:rPr lang="es-SV" sz="2400" b="1" dirty="0" smtClean="0"/>
              <a:t> stand </a:t>
            </a:r>
            <a:r>
              <a:rPr lang="es-SV" sz="2400" b="1" dirty="0" err="1" smtClean="0"/>
              <a:t>working</a:t>
            </a:r>
            <a:r>
              <a:rPr lang="es-SV" sz="2400" b="1" dirty="0" smtClean="0"/>
              <a:t> </a:t>
            </a:r>
            <a:r>
              <a:rPr lang="es-SV" sz="2400" dirty="0" err="1" smtClean="0"/>
              <a:t>with</a:t>
            </a:r>
            <a:r>
              <a:rPr lang="es-SV" sz="2400" dirty="0" smtClean="0"/>
              <a:t> </a:t>
            </a:r>
            <a:r>
              <a:rPr lang="es-SV" sz="2400" dirty="0" err="1" smtClean="0"/>
              <a:t>people</a:t>
            </a:r>
            <a:r>
              <a:rPr lang="es-SV" sz="2400" dirty="0" smtClean="0"/>
              <a:t> </a:t>
            </a:r>
            <a:r>
              <a:rPr lang="es-SV" sz="2400" dirty="0" err="1" smtClean="0"/>
              <a:t>you</a:t>
            </a:r>
            <a:r>
              <a:rPr lang="es-SV" sz="2400" dirty="0" smtClean="0"/>
              <a:t> </a:t>
            </a:r>
            <a:r>
              <a:rPr lang="es-SV" sz="2400" dirty="0" err="1" smtClean="0"/>
              <a:t>don’t</a:t>
            </a:r>
            <a:r>
              <a:rPr lang="es-SV" sz="2400" dirty="0" smtClean="0"/>
              <a:t> </a:t>
            </a:r>
            <a:r>
              <a:rPr lang="es-SV" sz="2400" dirty="0" err="1" smtClean="0"/>
              <a:t>like</a:t>
            </a:r>
            <a:r>
              <a:rPr lang="es-SV" sz="2400" dirty="0" smtClean="0"/>
              <a:t>?</a:t>
            </a:r>
          </a:p>
          <a:p>
            <a:r>
              <a:rPr lang="es-SV" sz="2400" b="1" dirty="0" smtClean="0"/>
              <a:t>Do </a:t>
            </a:r>
            <a:r>
              <a:rPr lang="es-SV" sz="2400" b="1" dirty="0" err="1" smtClean="0"/>
              <a:t>you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mind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working</a:t>
            </a:r>
            <a:r>
              <a:rPr lang="es-SV" sz="2400" b="1" dirty="0" smtClean="0"/>
              <a:t> </a:t>
            </a:r>
            <a:r>
              <a:rPr lang="es-SV" sz="2400" dirty="0" err="1" smtClean="0"/>
              <a:t>on</a:t>
            </a:r>
            <a:r>
              <a:rPr lang="es-SV" sz="2400" dirty="0" smtClean="0"/>
              <a:t> </a:t>
            </a:r>
            <a:r>
              <a:rPr lang="es-SV" sz="2400" dirty="0" err="1" smtClean="0"/>
              <a:t>Sundays</a:t>
            </a:r>
            <a:r>
              <a:rPr lang="es-SV" sz="2400" dirty="0" smtClean="0"/>
              <a:t>?</a:t>
            </a:r>
          </a:p>
          <a:p>
            <a:endParaRPr lang="es-SV" sz="2400" dirty="0" smtClean="0"/>
          </a:p>
          <a:p>
            <a:r>
              <a:rPr lang="es-SV" sz="2400" dirty="0" smtClean="0"/>
              <a:t>Do </a:t>
            </a:r>
            <a:r>
              <a:rPr lang="es-SV" sz="2400" dirty="0" err="1" smtClean="0"/>
              <a:t>you</a:t>
            </a:r>
            <a:r>
              <a:rPr lang="es-SV" sz="2400" dirty="0" smtClean="0"/>
              <a:t> </a:t>
            </a:r>
            <a:r>
              <a:rPr lang="es-SV" sz="2400" b="1" dirty="0" err="1" smtClean="0"/>
              <a:t>realize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that</a:t>
            </a:r>
            <a:r>
              <a:rPr lang="es-SV" sz="2400" b="1" dirty="0" smtClean="0"/>
              <a:t> </a:t>
            </a:r>
            <a:r>
              <a:rPr lang="es-SV" sz="2400" dirty="0" err="1" smtClean="0"/>
              <a:t>gossip</a:t>
            </a:r>
            <a:r>
              <a:rPr lang="es-SV" sz="2400" dirty="0" smtClean="0"/>
              <a:t> </a:t>
            </a:r>
            <a:r>
              <a:rPr lang="es-SV" sz="2400" dirty="0" err="1" smtClean="0"/>
              <a:t>is</a:t>
            </a:r>
            <a:r>
              <a:rPr lang="es-SV" sz="2400" dirty="0" smtClean="0"/>
              <a:t> </a:t>
            </a:r>
            <a:r>
              <a:rPr lang="es-SV" sz="2400" dirty="0" err="1" smtClean="0"/>
              <a:t>harmful</a:t>
            </a:r>
            <a:r>
              <a:rPr lang="es-SV" sz="2400" dirty="0" smtClean="0"/>
              <a:t>?</a:t>
            </a:r>
          </a:p>
          <a:p>
            <a:endParaRPr lang="es-SV" sz="2400" dirty="0" smtClean="0"/>
          </a:p>
          <a:p>
            <a:r>
              <a:rPr lang="es-SV" sz="2400" dirty="0" err="1" smtClean="0"/>
              <a:t>Have</a:t>
            </a:r>
            <a:r>
              <a:rPr lang="es-SV" sz="2400" dirty="0" smtClean="0"/>
              <a:t> </a:t>
            </a:r>
            <a:r>
              <a:rPr lang="es-SV" sz="2400" dirty="0" err="1" smtClean="0"/>
              <a:t>you</a:t>
            </a:r>
            <a:r>
              <a:rPr lang="es-SV" sz="2400" dirty="0" smtClean="0"/>
              <a:t> </a:t>
            </a:r>
            <a:r>
              <a:rPr lang="es-SV" sz="2400" dirty="0" err="1" smtClean="0"/>
              <a:t>ever</a:t>
            </a:r>
            <a:r>
              <a:rPr lang="es-SV" sz="2400" dirty="0" smtClean="0"/>
              <a:t> </a:t>
            </a:r>
            <a:r>
              <a:rPr lang="es-SV" sz="2400" b="1" dirty="0" err="1" smtClean="0"/>
              <a:t>warned</a:t>
            </a:r>
            <a:r>
              <a:rPr lang="es-SV" sz="2400" b="1" dirty="0" smtClean="0"/>
              <a:t> </a:t>
            </a:r>
            <a:r>
              <a:rPr lang="es-SV" sz="2400" b="1" dirty="0" err="1" smtClean="0"/>
              <a:t>somebody</a:t>
            </a:r>
            <a:r>
              <a:rPr lang="es-SV" sz="2400" b="1" dirty="0"/>
              <a:t> </a:t>
            </a:r>
            <a:r>
              <a:rPr lang="es-SV" sz="2400" b="1" dirty="0" err="1" smtClean="0"/>
              <a:t>not</a:t>
            </a:r>
            <a:r>
              <a:rPr lang="es-SV" sz="2400" b="1" dirty="0" smtClean="0"/>
              <a:t> to </a:t>
            </a:r>
            <a:r>
              <a:rPr lang="es-SV" sz="2400" b="1" dirty="0" err="1" smtClean="0"/>
              <a:t>drink</a:t>
            </a:r>
            <a:r>
              <a:rPr lang="es-SV" sz="2400" b="1" dirty="0" smtClean="0"/>
              <a:t> </a:t>
            </a:r>
            <a:r>
              <a:rPr lang="es-SV" sz="2400" dirty="0" smtClean="0"/>
              <a:t>and drive?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7485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1135</TotalTime>
  <Words>289</Words>
  <Application>Microsoft Office PowerPoint</Application>
  <PresentationFormat>Apresentação na tela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Baskerville Old Face</vt:lpstr>
      <vt:lpstr>Century Gothic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2. Verb +to +infinitive</vt:lpstr>
      <vt:lpstr>3. Verb + that</vt:lpstr>
      <vt:lpstr>4. Verb +sb + (not) to- infinitive</vt:lpstr>
      <vt:lpstr>5. Verb +sb + that</vt:lpstr>
      <vt:lpstr>Talking about you </vt:lpstr>
    </vt:vector>
  </TitlesOfParts>
  <Company>Banco Procredit, S. 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PATTERS</dc:title>
  <dc:creator>Corina Raquel Rico Sanchez</dc:creator>
  <cp:lastModifiedBy>Gloria P</cp:lastModifiedBy>
  <cp:revision>32</cp:revision>
  <dcterms:created xsi:type="dcterms:W3CDTF">2013-05-29T15:52:15Z</dcterms:created>
  <dcterms:modified xsi:type="dcterms:W3CDTF">2018-04-03T22:53:59Z</dcterms:modified>
</cp:coreProperties>
</file>