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546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86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434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84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95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76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178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587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251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2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435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6D66-312A-4EE9-B930-4B79DF069608}" type="datetimeFigureOut">
              <a:rPr lang="bg-BG" smtClean="0"/>
              <a:t>27.11.2016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824-2C84-450A-8306-4D93762094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34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en-US" b="1" dirty="0" smtClean="0"/>
              <a:t>University of Cambridge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71536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End 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Изготвил: </a:t>
            </a:r>
            <a:br>
              <a:rPr lang="bg-BG" dirty="0" smtClean="0"/>
            </a:br>
            <a:r>
              <a:rPr lang="bg-BG" dirty="0" smtClean="0"/>
              <a:t>Юлия Емилова 8а клас</a:t>
            </a:r>
          </a:p>
        </p:txBody>
      </p:sp>
    </p:spTree>
    <p:extLst>
      <p:ext uri="{BB962C8B-B14F-4D97-AF65-F5344CB8AC3E}">
        <p14:creationId xmlns:p14="http://schemas.microsoft.com/office/powerpoint/2010/main" val="35619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University of Cambridge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University of Cambridge  is a collegiate public research university in Cambridge, England. Founded in 1209 and given royal charter status by King Henry III in 1231, Cambridge is the second-oldest university in the English-speaking world and the world's fourth-oldest surviving university.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bg-BG" dirty="0"/>
          </a:p>
        </p:txBody>
      </p:sp>
      <p:pic>
        <p:nvPicPr>
          <p:cNvPr id="1026" name="Picture 2" descr="C:\Documents and Settings\voodoouser\My Documents\muzika\Cambridge-Uni-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4191"/>
            <a:ext cx="387423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3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Cambridge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Cambridge is formed from a variety of institutions which include 31 constituent colleges and over 100 academic departments </a:t>
            </a:r>
            <a:r>
              <a:rPr lang="en-US" dirty="0" err="1" smtClean="0"/>
              <a:t>organised</a:t>
            </a:r>
            <a:r>
              <a:rPr lang="en-US" dirty="0" smtClean="0"/>
              <a:t> into six schools. Cambridge University Press, a department of the university, is the world's oldest publishing house and the second-largest university press in the world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bg-BG" dirty="0"/>
          </a:p>
        </p:txBody>
      </p:sp>
      <p:pic>
        <p:nvPicPr>
          <p:cNvPr id="2050" name="Picture 2" descr="C:\Documents and Settings\voodoouser\My Documents\muzika\international-students-home_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9276"/>
            <a:ext cx="3883473" cy="25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8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Library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university also operates eight cultural and scientific museums, including the Fitzwilliam Museum, and a botanic garden. Cambridge's libraries hold a total of around 15 million books, eight million of which are in Cambridge University Library, a legal deposit library.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bg-BG" dirty="0"/>
          </a:p>
        </p:txBody>
      </p:sp>
      <p:pic>
        <p:nvPicPr>
          <p:cNvPr id="3074" name="Picture 2" descr="C:\Documents and Settings\voodoouser\My Documents\muzika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2494068"/>
            <a:ext cx="3816422" cy="28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7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Foundation of the colleges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central university and colleges have a combined endowment of around £5.89 billion, the largest of any university outside the United States. The university is closely linked with the development of the high-tech business cluster known as "Silicon Fen". It is a member of numerous associations and forms part of the "golden triangle" of leading English universities and Cambridge University Health Partners, an academic health science </a:t>
            </a:r>
            <a:r>
              <a:rPr lang="en-US" dirty="0" err="1" smtClean="0"/>
              <a:t>centre</a:t>
            </a:r>
            <a:r>
              <a:rPr lang="en-US" dirty="0" smtClean="0"/>
              <a:t>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bg-BG" dirty="0"/>
          </a:p>
        </p:txBody>
      </p:sp>
      <p:pic>
        <p:nvPicPr>
          <p:cNvPr id="4100" name="Picture 4" descr="C:\Documents and Settings\voodoouser\My Documents\muzika\Cam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16424" cy="32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5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Cambridge is consistently ranked as one of the world's best </a:t>
            </a:r>
            <a:r>
              <a:rPr lang="en-US" dirty="0" err="1" smtClean="0"/>
              <a:t>universities.The</a:t>
            </a:r>
            <a:r>
              <a:rPr lang="en-US" dirty="0" smtClean="0"/>
              <a:t> university has educated many notable alumni, including eminent mathematicians, scientists, politicians, lawyers, philosophers, writers, actors, and foreign Heads of State.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bg-BG" dirty="0"/>
          </a:p>
        </p:txBody>
      </p:sp>
      <p:pic>
        <p:nvPicPr>
          <p:cNvPr id="5122" name="Picture 2" descr="C:\Documents and Settings\voodoouser\My Documents\muzika\ah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0770"/>
            <a:ext cx="38543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profile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Ninety-five Nobel laureates, two Chief Scientists of the U.S. Air Force and ten Fields medalists have been affiliated with Cambridge as students, faculty, staff or alumni.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6" name="Picture 2" descr="C:\Documents and Settings\voodoouser\My Documents\muzika\cambridge_univers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884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8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Motto of Cambridge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Motto:</a:t>
            </a:r>
            <a:br>
              <a:rPr lang="en-US" dirty="0" smtClean="0"/>
            </a:br>
            <a:r>
              <a:rPr lang="en-US" dirty="0" smtClean="0"/>
              <a:t>From here, light and sacred draughts.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 descr="C:\Documents and Settings\voodoouser\My Documents\muzika\Cambridge-University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30" y="1637556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9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Sites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university is divided into several sites where the different departments are placed. The main ones are:</a:t>
            </a:r>
            <a:br>
              <a:rPr lang="en-US" dirty="0" smtClean="0"/>
            </a:br>
            <a:r>
              <a:rPr lang="en-US" dirty="0" err="1" smtClean="0"/>
              <a:t>Addenbrooke's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Downing Site</a:t>
            </a:r>
          </a:p>
          <a:p>
            <a:r>
              <a:rPr lang="en-US" dirty="0" smtClean="0"/>
              <a:t>Silver Street/Mill Lane</a:t>
            </a:r>
          </a:p>
          <a:p>
            <a:r>
              <a:rPr lang="en-US" dirty="0" smtClean="0"/>
              <a:t>West Cambridge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bg-BG" dirty="0"/>
          </a:p>
        </p:txBody>
      </p:sp>
      <p:pic>
        <p:nvPicPr>
          <p:cNvPr id="8194" name="Picture 2" descr="C:\Documents and Settings\voodoouser\My Documents\muzika\3274747_0d8923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9913"/>
            <a:ext cx="3816424" cy="35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8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330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University of Cambridge</vt:lpstr>
      <vt:lpstr>University of Cambridge</vt:lpstr>
      <vt:lpstr>Cambridge</vt:lpstr>
      <vt:lpstr>Library</vt:lpstr>
      <vt:lpstr>Foundation of the colleges</vt:lpstr>
      <vt:lpstr>Science</vt:lpstr>
      <vt:lpstr>Academic profile</vt:lpstr>
      <vt:lpstr>Motto of Cambridge</vt:lpstr>
      <vt:lpstr>Sites</vt:lpstr>
      <vt:lpstr>The End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Cambridge</dc:title>
  <dc:creator>voodoouser</dc:creator>
  <cp:lastModifiedBy>voodoouser</cp:lastModifiedBy>
  <cp:revision>10</cp:revision>
  <dcterms:created xsi:type="dcterms:W3CDTF">2016-11-27T16:18:13Z</dcterms:created>
  <dcterms:modified xsi:type="dcterms:W3CDTF">2016-11-27T18:39:48Z</dcterms:modified>
</cp:coreProperties>
</file>