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42FF4-7C70-4E23-A979-230B8EDDF29C}" type="datetimeFigureOut">
              <a:rPr lang="bg-BG" smtClean="0"/>
              <a:t>26.11.2016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03DA7-4714-48AD-B1DD-0FB85498EE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820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02415" y="1090912"/>
            <a:ext cx="9755187" cy="23379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dirty="0" smtClean="0"/>
              <a:t>Tower </a:t>
            </a:r>
            <a:r>
              <a:rPr lang="en-US" dirty="0" smtClean="0"/>
              <a:t>castle and tower bridge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49193" y="3546153"/>
            <a:ext cx="9755187" cy="550333"/>
          </a:xfrm>
        </p:spPr>
        <p:txBody>
          <a:bodyPr/>
          <a:lstStyle/>
          <a:p>
            <a:r>
              <a:rPr lang="en-US" sz="3200" dirty="0" smtClean="0"/>
              <a:t>Made by </a:t>
            </a:r>
            <a:r>
              <a:rPr lang="en-US" sz="3200" dirty="0" err="1" smtClean="0"/>
              <a:t>yoana</a:t>
            </a:r>
            <a:r>
              <a:rPr lang="en-US" sz="3200" dirty="0" smtClean="0"/>
              <a:t>  </a:t>
            </a:r>
            <a:r>
              <a:rPr lang="en-US" sz="3200" dirty="0" err="1" smtClean="0"/>
              <a:t>dzhelyova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0332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48" y="126811"/>
            <a:ext cx="3516389" cy="5264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416" y="600714"/>
            <a:ext cx="6481996" cy="43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7" y="415344"/>
            <a:ext cx="10396882" cy="1158140"/>
          </a:xfrm>
        </p:spPr>
        <p:txBody>
          <a:bodyPr/>
          <a:lstStyle/>
          <a:p>
            <a:r>
              <a:rPr lang="en-US" dirty="0" smtClean="0"/>
              <a:t>The history of tower castle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9397" y="1843940"/>
            <a:ext cx="5285117" cy="3668218"/>
          </a:xfrm>
        </p:spPr>
        <p:txBody>
          <a:bodyPr>
            <a:normAutofit/>
          </a:bodyPr>
          <a:lstStyle/>
          <a:p>
            <a:r>
              <a:rPr lang="en-US" sz="2400" dirty="0"/>
              <a:t>the Tower of </a:t>
            </a:r>
            <a:r>
              <a:rPr lang="en-US" sz="2400" dirty="0" smtClean="0"/>
              <a:t>London is </a:t>
            </a:r>
            <a:r>
              <a:rPr lang="en-US" sz="2400" dirty="0"/>
              <a:t>a historic castle located on the north bank of the River Thames in central London</a:t>
            </a:r>
            <a:r>
              <a:rPr lang="en-US" sz="2400" dirty="0" smtClean="0"/>
              <a:t>. </a:t>
            </a:r>
          </a:p>
          <a:p>
            <a:r>
              <a:rPr lang="en-US" sz="2400" dirty="0"/>
              <a:t>The White Tower, which gives the entire castle its name, was built by William the Conqueror in </a:t>
            </a:r>
            <a:r>
              <a:rPr lang="en-US" sz="2400" dirty="0" smtClean="0"/>
              <a:t>1078.</a:t>
            </a:r>
            <a:endParaRPr lang="bg-BG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774514" y="1715150"/>
            <a:ext cx="5701728" cy="35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</a:t>
            </a:r>
            <a:r>
              <a:rPr lang="en-US" sz="2400" dirty="0" smtClean="0"/>
              <a:t>the </a:t>
            </a:r>
            <a:r>
              <a:rPr lang="en-US" sz="2400" dirty="0" err="1" smtClean="0"/>
              <a:t>centre</a:t>
            </a:r>
            <a:r>
              <a:rPr lang="en-US" sz="2400" dirty="0"/>
              <a:t> </a:t>
            </a:r>
            <a:r>
              <a:rPr lang="en-US" sz="2400" dirty="0" smtClean="0"/>
              <a:t>of the Tower was build the white tower. </a:t>
            </a:r>
          </a:p>
          <a:p>
            <a:r>
              <a:rPr lang="en-US" sz="2400" dirty="0" smtClean="0"/>
              <a:t>Height </a:t>
            </a:r>
          </a:p>
          <a:p>
            <a:r>
              <a:rPr lang="en-US" sz="2400" dirty="0" smtClean="0"/>
              <a:t>Area </a:t>
            </a:r>
            <a:r>
              <a:rPr lang="bg-BG" sz="2400" dirty="0" smtClean="0"/>
              <a:t> </a:t>
            </a:r>
          </a:p>
          <a:p>
            <a:r>
              <a:rPr lang="en-US" sz="2400" dirty="0" smtClean="0"/>
              <a:t>VISITORS</a:t>
            </a:r>
            <a:endParaRPr lang="en-US" sz="2400" dirty="0" smtClean="0"/>
          </a:p>
          <a:p>
            <a:endParaRPr lang="bg-BG" sz="2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274311" y="1442291"/>
            <a:ext cx="5808372" cy="381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7" y="412845"/>
            <a:ext cx="10396882" cy="1158140"/>
          </a:xfrm>
        </p:spPr>
        <p:txBody>
          <a:bodyPr/>
          <a:lstStyle/>
          <a:p>
            <a:r>
              <a:rPr lang="en-US" dirty="0" smtClean="0"/>
              <a:t>Tourism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70986"/>
            <a:ext cx="5088714" cy="38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The Tower of London has become one of the most popular tourist attractions in the country.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226175" y="1132075"/>
            <a:ext cx="4638609" cy="42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59" y="422859"/>
            <a:ext cx="10394707" cy="1158140"/>
          </a:xfrm>
        </p:spPr>
        <p:txBody>
          <a:bodyPr/>
          <a:lstStyle/>
          <a:p>
            <a:r>
              <a:rPr lang="en-US" dirty="0"/>
              <a:t>The tower as an attraction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160" y="2063796"/>
            <a:ext cx="5088713" cy="679994"/>
          </a:xfrm>
        </p:spPr>
        <p:txBody>
          <a:bodyPr/>
          <a:lstStyle/>
          <a:p>
            <a:r>
              <a:rPr lang="en-US" dirty="0"/>
              <a:t>Crown jewels 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77161" y="2861733"/>
            <a:ext cx="5088712" cy="2512852"/>
          </a:xfrm>
        </p:spPr>
        <p:txBody>
          <a:bodyPr>
            <a:noAutofit/>
          </a:bodyPr>
          <a:lstStyle/>
          <a:p>
            <a:r>
              <a:rPr lang="en-US" sz="2400" dirty="0"/>
              <a:t>Today, the crown jewels are one of the most popular attractions at the Tower of London. </a:t>
            </a:r>
            <a:endParaRPr lang="bg-BG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3154" y="1843940"/>
            <a:ext cx="5088713" cy="679994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152" y="1571406"/>
            <a:ext cx="5199529" cy="3556478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3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9658"/>
            <a:ext cx="10396882" cy="1158140"/>
          </a:xfrm>
        </p:spPr>
        <p:txBody>
          <a:bodyPr/>
          <a:lstStyle/>
          <a:p>
            <a:r>
              <a:rPr lang="en-US" dirty="0" smtClean="0"/>
              <a:t>The perfect garden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0140" y="1770161"/>
            <a:ext cx="5088714" cy="35306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poppy garden in the yard of the tower castle </a:t>
            </a:r>
          </a:p>
          <a:p>
            <a:r>
              <a:rPr lang="en-US" sz="2400" dirty="0" smtClean="0"/>
              <a:t>From what Is the garden made</a:t>
            </a:r>
            <a:r>
              <a:rPr lang="bg-BG" sz="2400" dirty="0" smtClean="0"/>
              <a:t>? </a:t>
            </a:r>
          </a:p>
          <a:p>
            <a:r>
              <a:rPr lang="en-US" sz="2400" dirty="0" smtClean="0"/>
              <a:t>How many are the poppies</a:t>
            </a:r>
            <a:r>
              <a:rPr lang="bg-BG" sz="2400" dirty="0" smtClean="0"/>
              <a:t>?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How is the garden called</a:t>
            </a:r>
            <a:r>
              <a:rPr lang="en-US" sz="2400" dirty="0"/>
              <a:t> </a:t>
            </a:r>
            <a:r>
              <a:rPr lang="en-US" sz="2400" dirty="0" smtClean="0"/>
              <a:t>and why</a:t>
            </a:r>
            <a:r>
              <a:rPr lang="bg-BG" sz="2400" dirty="0" smtClean="0"/>
              <a:t>?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volunteers </a:t>
            </a:r>
          </a:p>
          <a:p>
            <a:endParaRPr lang="en-US" sz="2400" dirty="0" smtClean="0"/>
          </a:p>
          <a:p>
            <a:endParaRPr lang="bg-BG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528854" y="1457798"/>
            <a:ext cx="5846917" cy="38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7" y="358254"/>
            <a:ext cx="10396882" cy="1158140"/>
          </a:xfrm>
        </p:spPr>
        <p:txBody>
          <a:bodyPr/>
          <a:lstStyle/>
          <a:p>
            <a:r>
              <a:rPr lang="en-US" dirty="0" smtClean="0"/>
              <a:t>Tower bridge - history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88107"/>
            <a:ext cx="5088714" cy="3286478"/>
          </a:xfrm>
        </p:spPr>
        <p:txBody>
          <a:bodyPr>
            <a:normAutofit/>
          </a:bodyPr>
          <a:lstStyle/>
          <a:p>
            <a:r>
              <a:rPr lang="en-US" sz="2400" dirty="0"/>
              <a:t>The bridge crosses the River Thames close to the Tower of London and has become an iconic symbol of London</a:t>
            </a:r>
            <a:r>
              <a:rPr lang="en-US" sz="2400" dirty="0" smtClean="0"/>
              <a:t>. </a:t>
            </a:r>
          </a:p>
          <a:p>
            <a:endParaRPr lang="bg-BG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554639" y="1447264"/>
            <a:ext cx="5525870" cy="37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7" y="412845"/>
            <a:ext cx="10396882" cy="115814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6492" y="1992570"/>
            <a:ext cx="5088714" cy="3395660"/>
          </a:xfrm>
        </p:spPr>
        <p:txBody>
          <a:bodyPr>
            <a:normAutofit/>
          </a:bodyPr>
          <a:lstStyle/>
          <a:p>
            <a:r>
              <a:rPr lang="en-US" sz="2400" dirty="0"/>
              <a:t>Construction started in 1886 and took eight </a:t>
            </a:r>
            <a:r>
              <a:rPr lang="en-US" sz="2400" dirty="0" smtClean="0"/>
              <a:t>years. </a:t>
            </a:r>
          </a:p>
          <a:p>
            <a:r>
              <a:rPr lang="en-US" sz="2400" dirty="0" smtClean="0"/>
              <a:t>Height </a:t>
            </a:r>
          </a:p>
          <a:p>
            <a:r>
              <a:rPr lang="en-US" sz="2400" dirty="0" smtClean="0"/>
              <a:t>area</a:t>
            </a:r>
            <a:endParaRPr lang="bg-BG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403883" y="1570985"/>
            <a:ext cx="6114827" cy="3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attractions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glass floor </a:t>
            </a:r>
          </a:p>
          <a:p>
            <a:r>
              <a:rPr lang="en-US" sz="2400" dirty="0" smtClean="0"/>
              <a:t>Height </a:t>
            </a:r>
          </a:p>
          <a:p>
            <a:r>
              <a:rPr lang="en-US" sz="2400" dirty="0" smtClean="0"/>
              <a:t>visitors</a:t>
            </a:r>
            <a:endParaRPr lang="bg-BG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038687" y="1733266"/>
            <a:ext cx="7043996" cy="35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27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151</TotalTime>
  <Words>189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Main Event</vt:lpstr>
      <vt:lpstr>         Tower castle and tower bridge</vt:lpstr>
      <vt:lpstr>The history of tower castle</vt:lpstr>
      <vt:lpstr>Architecture</vt:lpstr>
      <vt:lpstr>Tourism </vt:lpstr>
      <vt:lpstr>The tower as an attraction</vt:lpstr>
      <vt:lpstr>The perfect garden</vt:lpstr>
      <vt:lpstr>Tower bridge - history</vt:lpstr>
      <vt:lpstr>architecture</vt:lpstr>
      <vt:lpstr>attractions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Tower castle</dc:title>
  <dc:creator>stefan dzhelyov</dc:creator>
  <cp:lastModifiedBy>stefan dzhelyov</cp:lastModifiedBy>
  <cp:revision>20</cp:revision>
  <dcterms:created xsi:type="dcterms:W3CDTF">2016-11-08T17:35:07Z</dcterms:created>
  <dcterms:modified xsi:type="dcterms:W3CDTF">2016-11-26T09:35:53Z</dcterms:modified>
</cp:coreProperties>
</file>