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2457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2458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58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58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2458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459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459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459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459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459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6DBA361-9328-4653-85F6-A1F8F5078C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45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2" grpId="0"/>
      <p:bldP spid="24593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459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59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459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1B998-1EC5-4D36-9932-591C90853E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266244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0A03B-4CF1-4C07-A374-A266F6AB2A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027716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72C18-50EE-4564-ADF8-F95346FCF9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949344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FAEB6-C7A4-468C-B1EA-99F3551C2A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864443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BC719-FCD6-48DC-99B6-286FBA61CC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285757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DDD12-FA0F-463C-AA0E-22538A860D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703118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4F429-6E32-49C4-9EF8-40D4FB6AEA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94843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12DCE-18FA-49CD-88F5-E4764295B6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481398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D69EE-C444-4F40-9D71-060E81F66A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723927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92A73-9751-4D32-820B-40595E63CA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055467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355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5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355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5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356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356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6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357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357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31DF448-5BBF-4421-9602-6DF162BD4A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35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5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/>
      <p:bldP spid="23568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356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56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356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356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56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356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356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56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356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356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56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356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356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56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356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hyperlink" Target="http://lovinglondonapartments.com/London-Architecture-Tower-Bridge-poi-182-en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bsoluteastronomy.com/topics/Stationary_steam_engine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997075"/>
            <a:ext cx="7086600" cy="1431925"/>
          </a:xfrm>
        </p:spPr>
        <p:txBody>
          <a:bodyPr/>
          <a:lstStyle/>
          <a:p>
            <a:r>
              <a:rPr lang="en-US" altLang="en-US" sz="6000">
                <a:latin typeface="Times New Roman" panose="02020603050405020304" pitchFamily="18" charset="0"/>
              </a:rPr>
              <a:t>The Tower</a:t>
            </a:r>
            <a:r>
              <a:rPr lang="en-US" altLang="en-US"/>
              <a:t> </a:t>
            </a:r>
            <a:r>
              <a:rPr lang="en-US" altLang="en-US" sz="6000">
                <a:latin typeface="Times New Roman" panose="02020603050405020304" pitchFamily="18" charset="0"/>
              </a:rPr>
              <a:t>Bridge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053" name="Picture 5" descr="external image 043-Tower_Bridge_London_Feb_2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45720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external image 043-DigitalTowerBrid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352800"/>
            <a:ext cx="64008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Times New Roman" panose="02020603050405020304" pitchFamily="18" charset="0"/>
              </a:rPr>
              <a:t>How the Tower Bridge looks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effectLst/>
              </a:rPr>
              <a:t>140</a:t>
            </a:r>
            <a:r>
              <a:rPr lang="en-US" altLang="en-US" sz="2800" b="1" i="1"/>
              <a:t> feet headway for ships</a:t>
            </a:r>
            <a:r>
              <a:rPr lang="en-US" altLang="en-US" sz="2800"/>
              <a:t> </a:t>
            </a:r>
          </a:p>
          <a:p>
            <a:r>
              <a:rPr lang="en-US" altLang="en-US" sz="2800" b="1" i="1"/>
              <a:t>used about 235,000 cubic feet of cormish granite and Portland stone</a:t>
            </a:r>
            <a:r>
              <a:rPr lang="en-US" altLang="en-US" sz="2800"/>
              <a:t> </a:t>
            </a:r>
          </a:p>
          <a:p>
            <a:r>
              <a:rPr lang="en-US" altLang="en-US" sz="2800" b="1" i="1"/>
              <a:t>20,000 tons of cement</a:t>
            </a:r>
            <a:r>
              <a:rPr lang="en-US" altLang="en-US" sz="2800"/>
              <a:t> </a:t>
            </a:r>
          </a:p>
          <a:p>
            <a:r>
              <a:rPr lang="en-US" altLang="en-US" sz="2800" b="1" i="1"/>
              <a:t>70,000 cubic yards of concrete</a:t>
            </a:r>
            <a:r>
              <a:rPr lang="en-US" altLang="en-US" sz="2800"/>
              <a:t> </a:t>
            </a:r>
          </a:p>
          <a:p>
            <a:r>
              <a:rPr lang="en-US" altLang="en-US" sz="2800" b="1" i="1"/>
              <a:t>31,000,000 bricks</a:t>
            </a:r>
            <a:r>
              <a:rPr lang="en-US" altLang="en-US" sz="2800"/>
              <a:t> </a:t>
            </a:r>
          </a:p>
          <a:p>
            <a:r>
              <a:rPr lang="en-US" altLang="en-US" sz="2800" b="1" i="1"/>
              <a:t>14,000 tons of iron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 i="1"/>
              <a:t>and steel</a:t>
            </a:r>
            <a:r>
              <a:rPr lang="en-US" altLang="en-US" sz="2800"/>
              <a:t> </a:t>
            </a:r>
          </a:p>
          <a:p>
            <a:endParaRPr lang="en-US" altLang="en-US" sz="2800"/>
          </a:p>
        </p:txBody>
      </p:sp>
      <p:pic>
        <p:nvPicPr>
          <p:cNvPr id="7175" name="Picture 7" descr="kveen0325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4504944"/>
            <a:ext cx="3343275" cy="216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Times New Roman" panose="02020603050405020304" pitchFamily="18" charset="0"/>
              </a:rPr>
              <a:t>How the Tower Bridge is powered</a:t>
            </a:r>
            <a:br>
              <a:rPr lang="en-US" altLang="en-US" sz="4000"/>
            </a:br>
            <a:endParaRPr lang="en-US" altLang="en-US" sz="4000">
              <a:latin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The Tower Bridge was once powered by hydraulic pumps worked by steam until 1976, when electric motors were put into the bridge. 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A hydraulic motor is a mechanical actuator that converts hydraulic pressure and flows into torque and angular displacement.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latin typeface="Times New Roman" panose="02020603050405020304" pitchFamily="18" charset="0"/>
              </a:rPr>
              <a:t>When the Tower Bridge was built</a:t>
            </a:r>
            <a:r>
              <a:rPr lang="en-US" altLang="en-US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>
                <a:latin typeface="Times New Roman" panose="02020603050405020304" pitchFamily="18" charset="0"/>
              </a:rPr>
              <a:t>when it was built, the Tower Bridge was the largest and the hardest bascules bridge ever completed.</a:t>
            </a:r>
          </a:p>
          <a:p>
            <a:r>
              <a:rPr lang="en-US" altLang="en-US"/>
              <a:t> This type of bridge is known as a "bascule" bridge, drawing on the French word meaning "seesaw," in which the two sections of the roadway could swing upwards to allow a ship to pass through. </a:t>
            </a:r>
          </a:p>
        </p:txBody>
      </p:sp>
      <p:pic>
        <p:nvPicPr>
          <p:cNvPr id="9221" name="Picture 5" descr="external image tower_bridge_works_18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3276600"/>
            <a:ext cx="17145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600">
                <a:latin typeface="Times New Roman" panose="02020603050405020304" pitchFamily="18" charset="0"/>
              </a:rPr>
              <a:t>Who made the Tower Bridge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 </a:t>
            </a:r>
            <a:r>
              <a:rPr lang="en-US" altLang="en-US">
                <a:latin typeface="Times New Roman" panose="02020603050405020304" pitchFamily="18" charset="0"/>
              </a:rPr>
              <a:t>Horace Jones died while the bridge  was being built. Sir Horace Jones was English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</a:rPr>
              <a:t>Architect in the 19th century, knighted in 30, July, 1886.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  </a:t>
            </a:r>
            <a:r>
              <a:rPr lang="en-US" altLang="en-US" sz="2800">
                <a:latin typeface="Times New Roman" panose="02020603050405020304" pitchFamily="18" charset="0"/>
              </a:rPr>
              <a:t>In 1882, architect Horace Jones put forward a design. He hoped to prevent the new bridge from blocking access to the river further west by designing a bridge that could open to allow ships to pass through.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5334000" y="5715000"/>
            <a:ext cx="2132013" cy="8572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60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horace jones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6" grpId="1"/>
      <p:bldP spid="16387" grpId="0" build="p"/>
      <p:bldP spid="16387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Pictures of the Tower Bridge</a:t>
            </a:r>
          </a:p>
        </p:txBody>
      </p:sp>
      <p:pic>
        <p:nvPicPr>
          <p:cNvPr id="17412" name="Picture 4" descr="external image tower_bridge_works_1892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371600"/>
            <a:ext cx="1646238" cy="1235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3" name="Picture 5" descr="Tower Brid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24000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external image tower.bridge.99.machinery.london.ar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33800"/>
            <a:ext cx="17145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5" name="Picture 7" descr="kveen0325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657600"/>
            <a:ext cx="3733800" cy="241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04800" y="5105400"/>
            <a:ext cx="24384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Times New Roman" panose="02020603050405020304" pitchFamily="18" charset="0"/>
                <a:hlinkClick r:id="rId6"/>
              </a:rPr>
              <a:t>http://www.absoluteastronomy.com/topics/Stationary_steam_engine</a:t>
            </a:r>
            <a:r>
              <a:rPr lang="en-US" altLang="en-US" sz="1400">
                <a:latin typeface="Times New Roman" panose="02020603050405020304" pitchFamily="18" charset="0"/>
              </a:rPr>
              <a:t>.</a:t>
            </a:r>
            <a:br>
              <a:rPr lang="en-US" altLang="en-US" sz="1400">
                <a:latin typeface="Times New Roman" panose="02020603050405020304" pitchFamily="18" charset="0"/>
              </a:rPr>
            </a:b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410200" y="6164263"/>
            <a:ext cx="3276600" cy="133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Times New Roman" panose="02020603050405020304" pitchFamily="18" charset="0"/>
                <a:hlinkClick r:id="rId7"/>
              </a:rPr>
              <a:t>http://lovinglondonapartments.com/London-Architecture-Tower-Bridge-poi-182-en.html</a:t>
            </a:r>
            <a:r>
              <a:rPr lang="en-US" altLang="en-US" sz="1400">
                <a:latin typeface="Times New Roman" panose="02020603050405020304" pitchFamily="18" charset="0"/>
              </a:rPr>
              <a:t>.</a:t>
            </a:r>
            <a:br>
              <a:rPr lang="en-US" altLang="en-US" sz="4000">
                <a:latin typeface="Times New Roman" panose="02020603050405020304" pitchFamily="18" charset="0"/>
              </a:rPr>
            </a:br>
            <a:endParaRPr lang="en-US" altLang="en-US" sz="4000">
              <a:latin typeface="Times New Roman" panose="02020603050405020304" pitchFamily="18" charset="0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09600" y="2667000"/>
            <a:ext cx="2971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Times New Roman" panose="02020603050405020304" pitchFamily="18" charset="0"/>
              </a:rPr>
              <a:t>http://home.pacbell.net/hywaymn/tower_bridge_history.htm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638800" y="2971800"/>
            <a:ext cx="26670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Times New Roman" panose="02020603050405020304" pitchFamily="18" charset="0"/>
              </a:rPr>
              <a:t>http://www.ehow.com/about_6655111_fun-london-tower-bridge.html#ixzz1Dx2iHdTi</a:t>
            </a: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latin typeface="Times New Roman" panose="02020603050405020304" pitchFamily="18" charset="0"/>
              </a:rPr>
              <a:t>	How the Tower Bridge looks today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Today, the bascules are still operated by hydraulic power , but since 1976, they have been driven by oil and electricity rather than steam. </a:t>
            </a:r>
          </a:p>
          <a:p>
            <a:r>
              <a:rPr lang="en-US" altLang="en-US"/>
              <a:t>. Today you can visit the Tower Bridge exhibition and the high-level walkways between the towers.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10800000" flipV="1">
            <a:off x="1066800" y="353787"/>
            <a:ext cx="6226629" cy="1337220"/>
          </a:xfrm>
        </p:spPr>
        <p:txBody>
          <a:bodyPr/>
          <a:lstStyle/>
          <a:p>
            <a:r>
              <a:rPr lang="en-GB" b="0"/>
              <a:t>The End</a:t>
            </a:r>
            <a:endParaRPr lang="bg-BG" b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7200"/>
              <a:t>By : Kiril Lukarov</a:t>
            </a:r>
            <a:endParaRPr lang="bg-BG" sz="7200"/>
          </a:p>
        </p:txBody>
      </p:sp>
    </p:spTree>
    <p:extLst>
      <p:ext uri="{BB962C8B-B14F-4D97-AF65-F5344CB8AC3E}">
        <p14:creationId xmlns:p14="http://schemas.microsoft.com/office/powerpoint/2010/main" val="2669145689"/>
      </p:ext>
    </p:extLst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119</TotalTime>
  <Words>271</Words>
  <Application>Microsoft Office PowerPoint</Application>
  <PresentationFormat>Презентация на цял екран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9" baseType="lpstr">
      <vt:lpstr>Shimmer</vt:lpstr>
      <vt:lpstr>The Tower Bridge</vt:lpstr>
      <vt:lpstr>How the Tower Bridge looks</vt:lpstr>
      <vt:lpstr>How the Tower Bridge is powered </vt:lpstr>
      <vt:lpstr>When the Tower Bridge was built </vt:lpstr>
      <vt:lpstr>Who made the Tower Bridge</vt:lpstr>
      <vt:lpstr>Pictures of the Tower Bridge</vt:lpstr>
      <vt:lpstr> How the Tower Bridge looks today</vt:lpstr>
      <vt:lpstr>The End</vt:lpstr>
    </vt:vector>
  </TitlesOfParts>
  <Company>ccs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Tower Bridge</dc:title>
  <dc:creator>NCDesk3</dc:creator>
  <cp:lastModifiedBy>NCDesk3</cp:lastModifiedBy>
  <cp:revision>9</cp:revision>
  <dcterms:created xsi:type="dcterms:W3CDTF">2011-03-25T13:50:20Z</dcterms:created>
  <dcterms:modified xsi:type="dcterms:W3CDTF">2016-12-05T04:28:00Z</dcterms:modified>
</cp:coreProperties>
</file>