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6473-14B7-4884-B1DD-50FA555D53E4}" type="datetimeFigureOut">
              <a:rPr lang="bg-BG" smtClean="0"/>
              <a:pPr/>
              <a:t>18.05.2017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5898-5824-4775-AC6D-570833DCA80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fb212a4b9e082d38181a519126acee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625600"/>
            <a:ext cx="4130040" cy="52324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857255"/>
          </a:xfrm>
        </p:spPr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The UK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85852" y="1214422"/>
            <a:ext cx="6400800" cy="4714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would like to visit the United Kingdom</a:t>
            </a:r>
            <a:endParaRPr lang="bg-BG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Disney Land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143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Opening in 2022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Контейнер за съдържание 6" descr="dlp1-860x3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831955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2154230"/>
          </a:xfrm>
        </p:spPr>
        <p:txBody>
          <a:bodyPr>
            <a:noAutofit/>
          </a:bodyPr>
          <a:lstStyle/>
          <a:p>
            <a:r>
              <a:rPr lang="en-US" sz="10000" i="1" dirty="0" smtClean="0">
                <a:latin typeface="Arial" pitchFamily="34" charset="0"/>
                <a:cs typeface="Arial" pitchFamily="34" charset="0"/>
              </a:rPr>
              <a:t>End</a:t>
            </a:r>
            <a:endParaRPr lang="bg-BG" sz="10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Big Ben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Symbol of the UK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Clock- tower of the Westminster palace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completed in 1859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150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anniversary on 31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05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2009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kveen0231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571612"/>
            <a:ext cx="3435546" cy="4554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Trafalgar Square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038600" cy="18287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Public square in the city of Westminster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Battle of Trafalgar(1805)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Christmas ceremony 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trafalgar-square-panora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3004837"/>
            <a:ext cx="5116025" cy="3357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British Museum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43956" cy="16144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World’s 5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most visited museum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2013- 6,7 million visitors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Built in 1848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BritishMuseumTour_External1-1230x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8567202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Buckingham Palace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72452" cy="1471609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royal residence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Located in the city of Westminster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Built in 1837</a:t>
            </a:r>
          </a:p>
          <a:p>
            <a:endParaRPr lang="en-US" dirty="0" smtClean="0"/>
          </a:p>
        </p:txBody>
      </p:sp>
      <p:pic>
        <p:nvPicPr>
          <p:cNvPr id="5" name="Контейнер за съдържание 4" descr="Irish-Guards-stand-to-att-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7753376" cy="3070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Windsor Castle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86700" cy="1614486"/>
          </a:xfrm>
        </p:spPr>
        <p:txBody>
          <a:bodyPr/>
          <a:lstStyle/>
          <a:p>
            <a:r>
              <a:rPr lang="en-US" dirty="0" smtClean="0"/>
              <a:t>The biggest </a:t>
            </a:r>
            <a:r>
              <a:rPr lang="en-US" dirty="0" smtClean="0"/>
              <a:t>castle</a:t>
            </a:r>
            <a:endParaRPr lang="en-US" dirty="0" smtClean="0"/>
          </a:p>
          <a:p>
            <a:r>
              <a:rPr lang="en-US" dirty="0" smtClean="0"/>
              <a:t>A royal </a:t>
            </a:r>
            <a:r>
              <a:rPr lang="en-US" dirty="0" smtClean="0"/>
              <a:t>residence</a:t>
            </a:r>
            <a:endParaRPr lang="en-US" dirty="0" smtClean="0"/>
          </a:p>
          <a:p>
            <a:r>
              <a:rPr lang="en-US" dirty="0" smtClean="0"/>
              <a:t>Built in the 900s</a:t>
            </a:r>
          </a:p>
        </p:txBody>
      </p:sp>
      <p:pic>
        <p:nvPicPr>
          <p:cNvPr id="5" name="Контейнер за съдържание 4" descr="Windsor_Castle_at_Sunset_-_Nov_2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000372"/>
            <a:ext cx="5655675" cy="3769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Alnwick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Castle</a:t>
            </a:r>
            <a:endParaRPr lang="bg-BG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biggest castle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English country of Northumberland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part built in 1096</a:t>
            </a:r>
          </a:p>
        </p:txBody>
      </p:sp>
      <p:pic>
        <p:nvPicPr>
          <p:cNvPr id="5" name="Контейнер за съдържание 4" descr="alnwick-castle-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4534785" cy="3000396"/>
          </a:xfrm>
        </p:spPr>
      </p:pic>
      <p:pic>
        <p:nvPicPr>
          <p:cNvPr id="6" name="Картина 5" descr="alnwickcastl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571612"/>
            <a:ext cx="2413550" cy="215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Town Bath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599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ity in the ceremonial country of Somerset,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Englamd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Bath Film Festival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Bath Literature Festival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site_0428_0001-750-0-201005101225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428736"/>
            <a:ext cx="3024186" cy="2161285"/>
          </a:xfrm>
        </p:spPr>
      </p:pic>
      <p:pic>
        <p:nvPicPr>
          <p:cNvPr id="6" name="Картина 5" descr="1C_18th-Century-Town-Planning_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14752"/>
            <a:ext cx="7786710" cy="301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London Eye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the South Bank of the River Thames</a:t>
            </a:r>
          </a:p>
          <a:p>
            <a:r>
              <a:rPr lang="en-US" dirty="0" smtClean="0"/>
              <a:t>3 000 000 visitors every year</a:t>
            </a:r>
          </a:p>
          <a:p>
            <a:r>
              <a:rPr lang="en-US" dirty="0" smtClean="0"/>
              <a:t>Built in 1999</a:t>
            </a:r>
            <a:endParaRPr lang="bg-BG" dirty="0"/>
          </a:p>
        </p:txBody>
      </p:sp>
      <p:pic>
        <p:nvPicPr>
          <p:cNvPr id="5" name="Контейнер за съдържание 4" descr="London_Eye_Twilight_April_2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000372"/>
            <a:ext cx="5547152" cy="3698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149</Words>
  <Application>Microsoft Office PowerPoint</Application>
  <PresentationFormat>Презентация на цял екран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The UK</vt:lpstr>
      <vt:lpstr>Big Ben</vt:lpstr>
      <vt:lpstr>Trafalgar Square</vt:lpstr>
      <vt:lpstr>British Museum</vt:lpstr>
      <vt:lpstr>Buckingham Palace</vt:lpstr>
      <vt:lpstr>Windsor Castle</vt:lpstr>
      <vt:lpstr>Alnwick Castle</vt:lpstr>
      <vt:lpstr>Town Bath</vt:lpstr>
      <vt:lpstr>London Eye</vt:lpstr>
      <vt:lpstr>Disney Land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</dc:title>
  <dc:creator>Darina</dc:creator>
  <cp:lastModifiedBy>Darina</cp:lastModifiedBy>
  <cp:revision>15</cp:revision>
  <dcterms:created xsi:type="dcterms:W3CDTF">2017-05-15T02:59:23Z</dcterms:created>
  <dcterms:modified xsi:type="dcterms:W3CDTF">2017-05-18T13:39:41Z</dcterms:modified>
</cp:coreProperties>
</file>