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70" r:id="rId3"/>
    <p:sldId id="272" r:id="rId4"/>
    <p:sldId id="273" r:id="rId5"/>
    <p:sldId id="276" r:id="rId6"/>
  </p:sldIdLst>
  <p:sldSz cx="12192000" cy="6858000"/>
  <p:notesSz cx="6858000" cy="9144000"/>
  <p:embeddedFontLst>
    <p:embeddedFont>
      <p:font typeface="Bebas Neue" panose="020B0606020202050201" pitchFamily="3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287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008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984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147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584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850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603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27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103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207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586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9E7C-0A92-4A2B-8DBC-C0FF29A34DF8}" type="datetimeFigureOut">
              <a:rPr lang="bg-BG" smtClean="0"/>
              <a:t>12.6.2019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F071D-ACCA-4F2B-9A42-E2E139BC33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238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007" y="219780"/>
            <a:ext cx="8304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 err="1">
                <a:solidFill>
                  <a:schemeClr val="bg1"/>
                </a:solidFill>
              </a:rPr>
              <a:t>the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first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thing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he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did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was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go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and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get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his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dog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back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7546" y="6015669"/>
            <a:ext cx="9197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 err="1">
                <a:solidFill>
                  <a:schemeClr val="bg1"/>
                </a:solidFill>
              </a:rPr>
              <a:t>The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buyer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blackmails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him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for</a:t>
            </a:r>
            <a:r>
              <a:rPr lang="bg-BG" sz="3200" dirty="0">
                <a:solidFill>
                  <a:schemeClr val="bg1"/>
                </a:solidFill>
              </a:rPr>
              <a:t> $ 15,000 </a:t>
            </a:r>
            <a:r>
              <a:rPr lang="bg-BG" sz="3200" dirty="0" err="1">
                <a:solidFill>
                  <a:schemeClr val="bg1"/>
                </a:solidFill>
              </a:rPr>
              <a:t>to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get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him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back</a:t>
            </a:r>
            <a:endParaRPr lang="bg-BG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93" y="958884"/>
            <a:ext cx="8065330" cy="49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4954" y="195271"/>
            <a:ext cx="9805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dirty="0" err="1">
                <a:solidFill>
                  <a:schemeClr val="bg1"/>
                </a:solidFill>
              </a:rPr>
              <a:t>Rocky</a:t>
            </a:r>
            <a:r>
              <a:rPr lang="bg-BG" sz="3600" dirty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becomes</a:t>
            </a:r>
            <a:r>
              <a:rPr lang="bg-BG" sz="3600" dirty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the</a:t>
            </a:r>
            <a:r>
              <a:rPr lang="bg-BG" sz="3600" dirty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most</a:t>
            </a:r>
            <a:r>
              <a:rPr lang="bg-BG" sz="3600" dirty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successful</a:t>
            </a:r>
            <a:r>
              <a:rPr lang="bg-BG" sz="3600" dirty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film</a:t>
            </a:r>
            <a:r>
              <a:rPr lang="bg-BG" sz="3600" dirty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of</a:t>
            </a:r>
            <a:r>
              <a:rPr lang="bg-BG" sz="3600" dirty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the</a:t>
            </a:r>
            <a:r>
              <a:rPr lang="bg-BG" sz="3600" dirty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year</a:t>
            </a:r>
            <a:r>
              <a:rPr lang="bg-BG" sz="3600" dirty="0">
                <a:solidFill>
                  <a:schemeClr val="bg1"/>
                </a:solidFill>
              </a:rPr>
              <a:t>. </a:t>
            </a:r>
            <a:r>
              <a:rPr lang="bg-BG" sz="3600" dirty="0" err="1">
                <a:solidFill>
                  <a:schemeClr val="bg1"/>
                </a:solidFill>
              </a:rPr>
              <a:t>Nominated</a:t>
            </a:r>
            <a:r>
              <a:rPr lang="bg-BG" sz="3600" dirty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for</a:t>
            </a:r>
            <a:r>
              <a:rPr lang="bg-BG" sz="3600" dirty="0">
                <a:solidFill>
                  <a:schemeClr val="bg1"/>
                </a:solidFill>
              </a:rPr>
              <a:t> 10 </a:t>
            </a:r>
            <a:r>
              <a:rPr lang="en-US" sz="3600" dirty="0" smtClean="0">
                <a:solidFill>
                  <a:schemeClr val="bg1"/>
                </a:solidFill>
              </a:rPr>
              <a:t>Oscar</a:t>
            </a:r>
            <a:r>
              <a:rPr lang="bg-BG" sz="3600" dirty="0" smtClean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Awards</a:t>
            </a:r>
            <a:r>
              <a:rPr lang="bg-BG" sz="3600" dirty="0">
                <a:solidFill>
                  <a:schemeClr val="bg1"/>
                </a:solidFill>
              </a:rPr>
              <a:t> </a:t>
            </a:r>
            <a:r>
              <a:rPr lang="bg-BG" sz="3600" dirty="0" err="1">
                <a:solidFill>
                  <a:schemeClr val="bg1"/>
                </a:solidFill>
              </a:rPr>
              <a:t>and</a:t>
            </a:r>
            <a:r>
              <a:rPr lang="bg-BG" sz="3600" dirty="0">
                <a:solidFill>
                  <a:schemeClr val="bg1"/>
                </a:solidFill>
              </a:rPr>
              <a:t> 3 </a:t>
            </a:r>
            <a:r>
              <a:rPr lang="bg-BG" sz="3600" dirty="0" err="1">
                <a:solidFill>
                  <a:schemeClr val="bg1"/>
                </a:solidFill>
              </a:rPr>
              <a:t>wins</a:t>
            </a:r>
            <a:r>
              <a:rPr lang="bg-BG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5646" y="1380083"/>
            <a:ext cx="9423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 err="1">
                <a:solidFill>
                  <a:srgbClr val="FFFF00"/>
                </a:solidFill>
              </a:rPr>
              <a:t>Rocky</a:t>
            </a:r>
            <a:r>
              <a:rPr lang="bg-BG" sz="2800" b="1" dirty="0">
                <a:solidFill>
                  <a:srgbClr val="FFFF00"/>
                </a:solidFill>
              </a:rPr>
              <a:t> </a:t>
            </a:r>
            <a:r>
              <a:rPr lang="bg-BG" sz="2800" b="1" dirty="0" err="1">
                <a:solidFill>
                  <a:srgbClr val="FFFF00"/>
                </a:solidFill>
              </a:rPr>
              <a:t>has</a:t>
            </a:r>
            <a:r>
              <a:rPr lang="bg-BG" sz="2800" b="1" dirty="0">
                <a:solidFill>
                  <a:srgbClr val="FFFF00"/>
                </a:solidFill>
              </a:rPr>
              <a:t> </a:t>
            </a:r>
            <a:r>
              <a:rPr lang="bg-BG" sz="2800" b="1" dirty="0" err="1">
                <a:solidFill>
                  <a:srgbClr val="FFFF00"/>
                </a:solidFill>
              </a:rPr>
              <a:t>become</a:t>
            </a:r>
            <a:r>
              <a:rPr lang="bg-BG" sz="2800" b="1" dirty="0">
                <a:solidFill>
                  <a:srgbClr val="FFFF00"/>
                </a:solidFill>
              </a:rPr>
              <a:t> </a:t>
            </a:r>
            <a:r>
              <a:rPr lang="bg-BG" sz="2800" b="1" dirty="0" err="1">
                <a:solidFill>
                  <a:srgbClr val="FFFF00"/>
                </a:solidFill>
              </a:rPr>
              <a:t>one</a:t>
            </a:r>
            <a:r>
              <a:rPr lang="bg-BG" sz="2800" b="1" dirty="0">
                <a:solidFill>
                  <a:srgbClr val="FFFF00"/>
                </a:solidFill>
              </a:rPr>
              <a:t> </a:t>
            </a:r>
            <a:r>
              <a:rPr lang="bg-BG" sz="2800" b="1" dirty="0" err="1">
                <a:solidFill>
                  <a:srgbClr val="FFFF00"/>
                </a:solidFill>
              </a:rPr>
              <a:t>of</a:t>
            </a:r>
            <a:r>
              <a:rPr lang="bg-BG" sz="2800" b="1" dirty="0">
                <a:solidFill>
                  <a:srgbClr val="FFFF00"/>
                </a:solidFill>
              </a:rPr>
              <a:t> </a:t>
            </a:r>
            <a:r>
              <a:rPr lang="bg-BG" sz="2800" b="1" dirty="0" err="1">
                <a:solidFill>
                  <a:srgbClr val="FFFF00"/>
                </a:solidFill>
              </a:rPr>
              <a:t>the</a:t>
            </a:r>
            <a:r>
              <a:rPr lang="bg-BG" sz="2800" b="1" dirty="0">
                <a:solidFill>
                  <a:srgbClr val="FFFF00"/>
                </a:solidFill>
              </a:rPr>
              <a:t> </a:t>
            </a:r>
            <a:r>
              <a:rPr lang="bg-BG" sz="2800" b="1" dirty="0" err="1">
                <a:solidFill>
                  <a:srgbClr val="FFFF00"/>
                </a:solidFill>
              </a:rPr>
              <a:t>most</a:t>
            </a:r>
            <a:r>
              <a:rPr lang="bg-BG" sz="2800" b="1" dirty="0">
                <a:solidFill>
                  <a:srgbClr val="FFFF00"/>
                </a:solidFill>
              </a:rPr>
              <a:t> </a:t>
            </a:r>
            <a:r>
              <a:rPr lang="bg-BG" sz="2800" b="1" dirty="0" err="1">
                <a:solidFill>
                  <a:srgbClr val="FFFF00"/>
                </a:solidFill>
              </a:rPr>
              <a:t>successful</a:t>
            </a:r>
            <a:r>
              <a:rPr lang="bg-BG" sz="2800" b="1" dirty="0">
                <a:solidFill>
                  <a:srgbClr val="FFFF00"/>
                </a:solidFill>
              </a:rPr>
              <a:t> </a:t>
            </a:r>
            <a:r>
              <a:rPr lang="bg-BG" sz="2800" b="1" dirty="0" err="1">
                <a:solidFill>
                  <a:srgbClr val="FFFF00"/>
                </a:solidFill>
              </a:rPr>
              <a:t>series</a:t>
            </a:r>
            <a:r>
              <a:rPr lang="bg-BG" sz="2800" b="1" dirty="0">
                <a:solidFill>
                  <a:srgbClr val="FFFF00"/>
                </a:solidFill>
              </a:rPr>
              <a:t> </a:t>
            </a:r>
            <a:r>
              <a:rPr lang="bg-BG" sz="2800" b="1" dirty="0" err="1">
                <a:solidFill>
                  <a:srgbClr val="FFFF00"/>
                </a:solidFill>
              </a:rPr>
              <a:t>in</a:t>
            </a:r>
            <a:r>
              <a:rPr lang="bg-BG" sz="2800" b="1" dirty="0">
                <a:solidFill>
                  <a:srgbClr val="FFFF00"/>
                </a:solidFill>
              </a:rPr>
              <a:t> </a:t>
            </a:r>
            <a:r>
              <a:rPr lang="bg-BG" sz="2800" b="1" dirty="0" err="1">
                <a:solidFill>
                  <a:srgbClr val="FFFF00"/>
                </a:solidFill>
              </a:rPr>
              <a:t>cinema</a:t>
            </a:r>
            <a:endParaRPr lang="bg-BG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02" y="2380387"/>
            <a:ext cx="2310178" cy="3449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94" y="2837587"/>
            <a:ext cx="209550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02" y="2580412"/>
            <a:ext cx="2095500" cy="295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87" y="2342287"/>
            <a:ext cx="241300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1" y="2380387"/>
            <a:ext cx="23812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2892" y="684013"/>
            <a:ext cx="7046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 err="1">
                <a:solidFill>
                  <a:schemeClr val="bg1"/>
                </a:solidFill>
              </a:rPr>
              <a:t>There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are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many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smtClean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series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for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the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actor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 smtClean="0">
                <a:solidFill>
                  <a:schemeClr val="bg1"/>
                </a:solidFill>
              </a:rPr>
              <a:t>like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bg-BG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8" y="1268788"/>
            <a:ext cx="3260919" cy="4891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04" y="1407694"/>
            <a:ext cx="3252537" cy="4878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53" y="2129876"/>
            <a:ext cx="2751221" cy="34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7335" y="1910081"/>
            <a:ext cx="4478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 err="1">
                <a:solidFill>
                  <a:schemeClr val="bg1"/>
                </a:solidFill>
              </a:rPr>
              <a:t>Today</a:t>
            </a:r>
            <a:r>
              <a:rPr lang="bg-BG" sz="3200" dirty="0">
                <a:solidFill>
                  <a:schemeClr val="bg1"/>
                </a:solidFill>
              </a:rPr>
              <a:t>, </a:t>
            </a:r>
            <a:r>
              <a:rPr lang="bg-BG" sz="3200" dirty="0" err="1">
                <a:solidFill>
                  <a:schemeClr val="bg1"/>
                </a:solidFill>
              </a:rPr>
              <a:t>Sylvester</a:t>
            </a:r>
            <a:r>
              <a:rPr lang="bg-BG" sz="3200" dirty="0">
                <a:solidFill>
                  <a:schemeClr val="bg1"/>
                </a:solidFill>
              </a:rPr>
              <a:t>, </a:t>
            </a:r>
            <a:r>
              <a:rPr lang="bg-BG" sz="3200" dirty="0" err="1">
                <a:solidFill>
                  <a:schemeClr val="bg1"/>
                </a:solidFill>
              </a:rPr>
              <a:t>the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one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who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slept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on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the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streets</a:t>
            </a:r>
            <a:r>
              <a:rPr lang="bg-BG" sz="3200" dirty="0">
                <a:solidFill>
                  <a:schemeClr val="bg1"/>
                </a:solidFill>
              </a:rPr>
              <a:t>, </a:t>
            </a:r>
            <a:r>
              <a:rPr lang="bg-BG" sz="3200" dirty="0" err="1">
                <a:solidFill>
                  <a:schemeClr val="bg1"/>
                </a:solidFill>
              </a:rPr>
              <a:t>is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one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of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the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most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successful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actors</a:t>
            </a:r>
            <a:r>
              <a:rPr lang="bg-BG" sz="3200" dirty="0" smtClean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of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all</a:t>
            </a:r>
            <a:r>
              <a:rPr lang="bg-BG" sz="3200" dirty="0">
                <a:solidFill>
                  <a:schemeClr val="bg1"/>
                </a:solidFill>
              </a:rPr>
              <a:t> </a:t>
            </a:r>
            <a:r>
              <a:rPr lang="bg-BG" sz="3200" dirty="0" err="1">
                <a:solidFill>
                  <a:schemeClr val="bg1"/>
                </a:solidFill>
              </a:rPr>
              <a:t>time</a:t>
            </a:r>
            <a:r>
              <a:rPr lang="bg-BG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42" y="657663"/>
            <a:ext cx="3746695" cy="56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2888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632" y="1219200"/>
            <a:ext cx="6384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   Made by:</a:t>
            </a:r>
          </a:p>
          <a:p>
            <a:endParaRPr lang="en-US" sz="9600" dirty="0">
              <a:solidFill>
                <a:schemeClr val="bg1"/>
              </a:solidFill>
              <a:latin typeface="Bebas Neue" panose="020B0606020202050201" pitchFamily="34" charset="0"/>
            </a:endParaRPr>
          </a:p>
          <a:p>
            <a:r>
              <a:rPr lang="en-US" sz="96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Ivan </a:t>
            </a:r>
            <a:r>
              <a:rPr lang="en-US" sz="9600" dirty="0" err="1" smtClean="0">
                <a:solidFill>
                  <a:schemeClr val="bg1"/>
                </a:solidFill>
                <a:latin typeface="Bebas Neue" panose="020B0606020202050201" pitchFamily="34" charset="0"/>
              </a:rPr>
              <a:t>Georgiev</a:t>
            </a:r>
            <a:endParaRPr lang="bg-BG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Bebas Neue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Hero.</dc:title>
  <dc:creator>Windows User</dc:creator>
  <cp:lastModifiedBy>Windows User</cp:lastModifiedBy>
  <cp:revision>22</cp:revision>
  <dcterms:created xsi:type="dcterms:W3CDTF">2019-03-17T18:39:15Z</dcterms:created>
  <dcterms:modified xsi:type="dcterms:W3CDTF">2019-06-12T20:45:56Z</dcterms:modified>
</cp:coreProperties>
</file>