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2363"/>
            <a:ext cx="9144000" cy="2387600"/>
          </a:xfrm>
        </p:spPr>
        <p:txBody>
          <a:bodyPr anchor="b"/>
          <a:lstStyle>
            <a:lvl1pPr algn="ctr">
              <a:defRPr sz="6000"/>
            </a:lvl1pPr>
          </a:lstStyle>
          <a:p>
            <a:r>
              <a:rPr lang="bg-BG" smtClean="0"/>
              <a:t>Редакт. стил загл. образец</a:t>
            </a:r>
            <a:endParaRPr lang="bg-BG"/>
          </a:p>
        </p:txBody>
      </p:sp>
      <p:sp>
        <p:nvSpPr>
          <p:cNvPr id="3" name="Подзаглавие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smtClean="0"/>
              <a:t>Щракнете за редакция стил подзагл. обр.</a:t>
            </a:r>
            <a:endParaRPr lang="bg-BG"/>
          </a:p>
        </p:txBody>
      </p:sp>
      <p:sp>
        <p:nvSpPr>
          <p:cNvPr id="4" name="Контейнер за дата 3"/>
          <p:cNvSpPr>
            <a:spLocks noGrp="1"/>
          </p:cNvSpPr>
          <p:nvPr>
            <p:ph type="dt" sz="half" idx="10"/>
          </p:nvPr>
        </p:nvSpPr>
        <p:spPr/>
        <p:txBody>
          <a:body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375819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256845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24900" y="365125"/>
            <a:ext cx="2628900" cy="5811838"/>
          </a:xfrm>
        </p:spPr>
        <p:txBody>
          <a:bodyPr vert="eaVert"/>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a:xfrm>
            <a:off x="838200" y="365125"/>
            <a:ext cx="7734300" cy="5811838"/>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264952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118420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1850" y="1709738"/>
            <a:ext cx="10515600" cy="2852737"/>
          </a:xfrm>
        </p:spPr>
        <p:txBody>
          <a:bodyPr anchor="b"/>
          <a:lstStyle>
            <a:lvl1pPr>
              <a:defRPr sz="6000"/>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196623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sz="half" idx="1"/>
          </p:nvPr>
        </p:nvSpPr>
        <p:spPr>
          <a:xfrm>
            <a:off x="838200" y="1825625"/>
            <a:ext cx="5181600" cy="4351338"/>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6172200" y="1825625"/>
            <a:ext cx="5181600" cy="4351338"/>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9C0917A3-E07F-4E1C-BDDB-70A771FBEAFE}" type="datetimeFigureOut">
              <a:rPr lang="bg-BG" smtClean="0"/>
              <a:t>19.2.2020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306220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365125"/>
            <a:ext cx="10515600" cy="1325563"/>
          </a:xfrm>
        </p:spPr>
        <p:txBody>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839788" y="2505075"/>
            <a:ext cx="5157787" cy="3684588"/>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6172200" y="2505075"/>
            <a:ext cx="5183188" cy="3684588"/>
          </a:xfrm>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9C0917A3-E07F-4E1C-BDDB-70A771FBEAFE}" type="datetimeFigureOut">
              <a:rPr lang="bg-BG" smtClean="0"/>
              <a:t>19.2.2020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320265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дата 2"/>
          <p:cNvSpPr>
            <a:spLocks noGrp="1"/>
          </p:cNvSpPr>
          <p:nvPr>
            <p:ph type="dt" sz="half" idx="10"/>
          </p:nvPr>
        </p:nvSpPr>
        <p:spPr/>
        <p:txBody>
          <a:bodyPr/>
          <a:lstStyle/>
          <a:p>
            <a:fld id="{9C0917A3-E07F-4E1C-BDDB-70A771FBEAFE}" type="datetimeFigureOut">
              <a:rPr lang="bg-BG" smtClean="0"/>
              <a:t>19.2.2020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33902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9C0917A3-E07F-4E1C-BDDB-70A771FBEAFE}" type="datetimeFigureOut">
              <a:rPr lang="bg-BG" smtClean="0"/>
              <a:t>19.2.2020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98917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smtClean="0"/>
              <a:t>Редакт. стил загл. образец</a:t>
            </a:r>
            <a:endParaRPr lang="bg-BG"/>
          </a:p>
        </p:txBody>
      </p:sp>
      <p:sp>
        <p:nvSpPr>
          <p:cNvPr id="3" name="Контейнер за съдържание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9C0917A3-E07F-4E1C-BDDB-70A771FBEAFE}" type="datetimeFigureOut">
              <a:rPr lang="bg-BG" smtClean="0"/>
              <a:t>19.2.2020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112832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smtClean="0"/>
              <a:t>Редакт. стил загл. образец</a:t>
            </a:r>
            <a:endParaRPr lang="bg-BG"/>
          </a:p>
        </p:txBody>
      </p:sp>
      <p:sp>
        <p:nvSpPr>
          <p:cNvPr id="3" name="Контейнер за картина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9C0917A3-E07F-4E1C-BDDB-70A771FBEAFE}" type="datetimeFigureOut">
              <a:rPr lang="bg-BG" smtClean="0"/>
              <a:t>19.2.2020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CA7E8FA3-15C4-4149-BE50-1050B4AAD8D7}" type="slidenum">
              <a:rPr lang="bg-BG" smtClean="0"/>
              <a:t>‹#›</a:t>
            </a:fld>
            <a:endParaRPr lang="bg-BG"/>
          </a:p>
        </p:txBody>
      </p:sp>
    </p:spTree>
    <p:extLst>
      <p:ext uri="{BB962C8B-B14F-4D97-AF65-F5344CB8AC3E}">
        <p14:creationId xmlns:p14="http://schemas.microsoft.com/office/powerpoint/2010/main" val="143803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917A3-E07F-4E1C-BDDB-70A771FBEAFE}" type="datetimeFigureOut">
              <a:rPr lang="bg-BG" smtClean="0"/>
              <a:t>19.2.2020 г.</a:t>
            </a:fld>
            <a:endParaRPr lang="bg-BG"/>
          </a:p>
        </p:txBody>
      </p:sp>
      <p:sp>
        <p:nvSpPr>
          <p:cNvPr id="5" name="Контейнер за долния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8FA3-15C4-4149-BE50-1050B4AAD8D7}" type="slidenum">
              <a:rPr lang="bg-BG" smtClean="0"/>
              <a:t>‹#›</a:t>
            </a:fld>
            <a:endParaRPr lang="bg-BG"/>
          </a:p>
        </p:txBody>
      </p:sp>
    </p:spTree>
    <p:extLst>
      <p:ext uri="{BB962C8B-B14F-4D97-AF65-F5344CB8AC3E}">
        <p14:creationId xmlns:p14="http://schemas.microsoft.com/office/powerpoint/2010/main" val="309221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en-US" dirty="0" smtClean="0"/>
              <a:t>My London best</a:t>
            </a:r>
            <a:br>
              <a:rPr lang="en-US" dirty="0" smtClean="0"/>
            </a:br>
            <a:r>
              <a:rPr lang="en-US" dirty="0" smtClean="0"/>
              <a:t>London Eye</a:t>
            </a:r>
            <a:endParaRPr lang="bg-BG" dirty="0"/>
          </a:p>
        </p:txBody>
      </p:sp>
      <p:sp>
        <p:nvSpPr>
          <p:cNvPr id="3" name="Подзаглавие 2"/>
          <p:cNvSpPr>
            <a:spLocks noGrp="1"/>
          </p:cNvSpPr>
          <p:nvPr>
            <p:ph type="subTitle" idx="1"/>
          </p:nvPr>
        </p:nvSpPr>
        <p:spPr/>
        <p:txBody>
          <a:bodyPr/>
          <a:lstStyle/>
          <a:p>
            <a:r>
              <a:rPr lang="en-US" dirty="0" smtClean="0"/>
              <a:t>by: </a:t>
            </a:r>
            <a:r>
              <a:rPr lang="en-US" dirty="0" err="1" smtClean="0"/>
              <a:t>Ognyan</a:t>
            </a:r>
            <a:r>
              <a:rPr lang="en-US" dirty="0" smtClean="0"/>
              <a:t> </a:t>
            </a:r>
            <a:r>
              <a:rPr lang="en-US" dirty="0" err="1" smtClean="0"/>
              <a:t>Chervarov</a:t>
            </a:r>
            <a:endParaRPr lang="bg-BG" dirty="0"/>
          </a:p>
        </p:txBody>
      </p:sp>
    </p:spTree>
    <p:extLst>
      <p:ext uri="{BB962C8B-B14F-4D97-AF65-F5344CB8AC3E}">
        <p14:creationId xmlns:p14="http://schemas.microsoft.com/office/powerpoint/2010/main" val="298963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Контейнер за съдържание 4"/>
          <p:cNvPicPr>
            <a:picLocks noGrp="1" noChangeAspect="1"/>
          </p:cNvPicPr>
          <p:nvPr>
            <p:ph idx="1"/>
          </p:nvPr>
        </p:nvPicPr>
        <p:blipFill>
          <a:blip r:embed="rId2"/>
          <a:stretch>
            <a:fillRect/>
          </a:stretch>
        </p:blipFill>
        <p:spPr>
          <a:xfrm>
            <a:off x="5755058" y="1037967"/>
            <a:ext cx="5019563" cy="2882857"/>
          </a:xfrm>
          <a:prstGeom prst="rect">
            <a:avLst/>
          </a:prstGeom>
        </p:spPr>
      </p:pic>
      <p:sp>
        <p:nvSpPr>
          <p:cNvPr id="4" name="Текстов контейнер 3"/>
          <p:cNvSpPr>
            <a:spLocks noGrp="1"/>
          </p:cNvSpPr>
          <p:nvPr>
            <p:ph type="body" sz="half" idx="2"/>
          </p:nvPr>
        </p:nvSpPr>
        <p:spPr>
          <a:xfrm>
            <a:off x="724459" y="1638945"/>
            <a:ext cx="3932237" cy="3811588"/>
          </a:xfrm>
        </p:spPr>
        <p:txBody>
          <a:bodyPr>
            <a:normAutofit/>
          </a:bodyPr>
          <a:lstStyle/>
          <a:p>
            <a:pPr algn="just"/>
            <a:r>
              <a:rPr lang="en-US" sz="2400" dirty="0" smtClean="0"/>
              <a:t>The destination in London I want to visit is London eye, because is a cantilevered observation wheel on the South Bank of the River Thames in London</a:t>
            </a:r>
            <a:endParaRPr lang="bg-BG" sz="2400" dirty="0" smtClean="0"/>
          </a:p>
        </p:txBody>
      </p:sp>
    </p:spTree>
    <p:extLst>
      <p:ext uri="{BB962C8B-B14F-4D97-AF65-F5344CB8AC3E}">
        <p14:creationId xmlns:p14="http://schemas.microsoft.com/office/powerpoint/2010/main" val="53253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Контейнер за съдържание 5"/>
          <p:cNvPicPr>
            <a:picLocks noGrp="1" noChangeAspect="1"/>
          </p:cNvPicPr>
          <p:nvPr>
            <p:ph idx="1"/>
          </p:nvPr>
        </p:nvPicPr>
        <p:blipFill>
          <a:blip r:embed="rId2"/>
          <a:stretch>
            <a:fillRect/>
          </a:stretch>
        </p:blipFill>
        <p:spPr>
          <a:xfrm>
            <a:off x="5612035" y="1062682"/>
            <a:ext cx="3843374" cy="2557591"/>
          </a:xfrm>
          <a:prstGeom prst="rect">
            <a:avLst/>
          </a:prstGeom>
        </p:spPr>
      </p:pic>
      <p:sp>
        <p:nvSpPr>
          <p:cNvPr id="4" name="Текстов контейнер 3"/>
          <p:cNvSpPr>
            <a:spLocks noGrp="1"/>
          </p:cNvSpPr>
          <p:nvPr>
            <p:ph type="body" sz="half" idx="2"/>
          </p:nvPr>
        </p:nvSpPr>
        <p:spPr>
          <a:xfrm>
            <a:off x="757409" y="1348946"/>
            <a:ext cx="3932237" cy="3811588"/>
          </a:xfrm>
        </p:spPr>
        <p:txBody>
          <a:bodyPr/>
          <a:lstStyle/>
          <a:p>
            <a:r>
              <a:rPr lang="en-US" sz="2400" dirty="0" smtClean="0"/>
              <a:t>It is Europe's tallest cantilevered observation wheel, and is the most popular paid tourist attraction in the United Kingdom with over 3.75 million visitors annually.</a:t>
            </a:r>
          </a:p>
          <a:p>
            <a:endParaRPr lang="bg-BG" dirty="0"/>
          </a:p>
        </p:txBody>
      </p:sp>
    </p:spTree>
    <p:extLst>
      <p:ext uri="{BB962C8B-B14F-4D97-AF65-F5344CB8AC3E}">
        <p14:creationId xmlns:p14="http://schemas.microsoft.com/office/powerpoint/2010/main" val="3100986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Design and construction</a:t>
            </a:r>
            <a:br>
              <a:rPr lang="en-US" dirty="0" smtClean="0"/>
            </a:br>
            <a:endParaRPr lang="bg-BG" dirty="0"/>
          </a:p>
        </p:txBody>
      </p:sp>
      <p:pic>
        <p:nvPicPr>
          <p:cNvPr id="5" name="Контейнер за съдържание 4"/>
          <p:cNvPicPr>
            <a:picLocks noGrp="1" noChangeAspect="1"/>
          </p:cNvPicPr>
          <p:nvPr>
            <p:ph idx="1"/>
          </p:nvPr>
        </p:nvPicPr>
        <p:blipFill>
          <a:blip r:embed="rId2"/>
          <a:stretch>
            <a:fillRect/>
          </a:stretch>
        </p:blipFill>
        <p:spPr>
          <a:xfrm>
            <a:off x="4658946" y="1392572"/>
            <a:ext cx="7028593" cy="3936012"/>
          </a:xfrm>
          <a:prstGeom prst="rect">
            <a:avLst/>
          </a:prstGeom>
        </p:spPr>
      </p:pic>
      <p:sp>
        <p:nvSpPr>
          <p:cNvPr id="4" name="Текстов контейнер 3"/>
          <p:cNvSpPr>
            <a:spLocks noGrp="1"/>
          </p:cNvSpPr>
          <p:nvPr>
            <p:ph type="body" sz="half" idx="2"/>
          </p:nvPr>
        </p:nvSpPr>
        <p:spPr/>
        <p:txBody>
          <a:bodyPr>
            <a:normAutofit/>
          </a:bodyPr>
          <a:lstStyle/>
          <a:p>
            <a:r>
              <a:rPr lang="en-US" sz="2000" dirty="0" smtClean="0"/>
              <a:t>Supported by an A-frame on one side only, the Eye is described by its operators as a cantilevered observation wheel</a:t>
            </a:r>
          </a:p>
          <a:p>
            <a:r>
              <a:rPr lang="en-US" sz="2000" dirty="0" smtClean="0"/>
              <a:t>The London Eye was designed by the husband-and-wife team of Julia Barfield and David Marks of Marks Barfield Architects</a:t>
            </a:r>
            <a:endParaRPr lang="bg-BG" sz="2000" dirty="0"/>
          </a:p>
        </p:txBody>
      </p:sp>
    </p:spTree>
    <p:extLst>
      <p:ext uri="{BB962C8B-B14F-4D97-AF65-F5344CB8AC3E}">
        <p14:creationId xmlns:p14="http://schemas.microsoft.com/office/powerpoint/2010/main" val="259128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Контейнер за съдържание 4"/>
          <p:cNvPicPr>
            <a:picLocks noGrp="1" noChangeAspect="1"/>
          </p:cNvPicPr>
          <p:nvPr>
            <p:ph idx="1"/>
          </p:nvPr>
        </p:nvPicPr>
        <p:blipFill>
          <a:blip r:embed="rId2"/>
          <a:stretch>
            <a:fillRect/>
          </a:stretch>
        </p:blipFill>
        <p:spPr>
          <a:xfrm>
            <a:off x="5486283" y="788565"/>
            <a:ext cx="2964541" cy="1665695"/>
          </a:xfrm>
          <a:prstGeom prst="rect">
            <a:avLst/>
          </a:prstGeom>
        </p:spPr>
      </p:pic>
      <p:sp>
        <p:nvSpPr>
          <p:cNvPr id="4" name="Текстов контейнер 3"/>
          <p:cNvSpPr>
            <a:spLocks noGrp="1"/>
          </p:cNvSpPr>
          <p:nvPr>
            <p:ph type="body" sz="half" idx="2"/>
          </p:nvPr>
        </p:nvSpPr>
        <p:spPr>
          <a:xfrm>
            <a:off x="584415" y="1093573"/>
            <a:ext cx="3932237" cy="3811588"/>
          </a:xfrm>
        </p:spPr>
        <p:txBody>
          <a:bodyPr>
            <a:noAutofit/>
          </a:bodyPr>
          <a:lstStyle/>
          <a:p>
            <a:r>
              <a:rPr lang="en-US" sz="1800" dirty="0" smtClean="0"/>
              <a:t>Nathaniel </a:t>
            </a:r>
            <a:r>
              <a:rPr lang="en-US" sz="1800" dirty="0" err="1" smtClean="0"/>
              <a:t>Lichfield</a:t>
            </a:r>
            <a:r>
              <a:rPr lang="en-US" sz="1800" dirty="0" smtClean="0"/>
              <a:t> and Partners assisted The </a:t>
            </a:r>
            <a:r>
              <a:rPr lang="en-US" sz="1800" dirty="0" err="1" smtClean="0"/>
              <a:t>Tussauds</a:t>
            </a:r>
            <a:r>
              <a:rPr lang="en-US" sz="1800" dirty="0" smtClean="0"/>
              <a:t> Group in obtaining planning and listed building consent to alter the wall on the South Bank of the Thames. They also examined and reported on the implications of a Section 106 agreement attached to the original contract, and also prepared planning and listed building consent applications for the permanent retention of the attraction, which involved the co-ordination of an Environmental Statement and the production of a planning supporting statement detailing the reasons for its retention</a:t>
            </a:r>
            <a:endParaRPr lang="bg-BG" sz="1800" dirty="0"/>
          </a:p>
        </p:txBody>
      </p:sp>
      <p:pic>
        <p:nvPicPr>
          <p:cNvPr id="6" name="Картина 5"/>
          <p:cNvPicPr>
            <a:picLocks noChangeAspect="1"/>
          </p:cNvPicPr>
          <p:nvPr/>
        </p:nvPicPr>
        <p:blipFill>
          <a:blip r:embed="rId3"/>
          <a:stretch>
            <a:fillRect/>
          </a:stretch>
        </p:blipFill>
        <p:spPr>
          <a:xfrm>
            <a:off x="5331597" y="3191750"/>
            <a:ext cx="2619375" cy="1743075"/>
          </a:xfrm>
          <a:prstGeom prst="rect">
            <a:avLst/>
          </a:prstGeom>
        </p:spPr>
      </p:pic>
      <p:pic>
        <p:nvPicPr>
          <p:cNvPr id="7" name="Картина 6"/>
          <p:cNvPicPr>
            <a:picLocks noChangeAspect="1"/>
          </p:cNvPicPr>
          <p:nvPr/>
        </p:nvPicPr>
        <p:blipFill>
          <a:blip r:embed="rId4"/>
          <a:stretch>
            <a:fillRect/>
          </a:stretch>
        </p:blipFill>
        <p:spPr>
          <a:xfrm>
            <a:off x="9276344" y="1882062"/>
            <a:ext cx="1743075" cy="2619375"/>
          </a:xfrm>
          <a:prstGeom prst="rect">
            <a:avLst/>
          </a:prstGeom>
        </p:spPr>
      </p:pic>
    </p:spTree>
    <p:extLst>
      <p:ext uri="{BB962C8B-B14F-4D97-AF65-F5344CB8AC3E}">
        <p14:creationId xmlns:p14="http://schemas.microsoft.com/office/powerpoint/2010/main" val="4329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Opening</a:t>
            </a:r>
            <a:br>
              <a:rPr lang="en-US" dirty="0" smtClean="0"/>
            </a:br>
            <a:endParaRPr lang="bg-BG" dirty="0"/>
          </a:p>
        </p:txBody>
      </p:sp>
      <p:pic>
        <p:nvPicPr>
          <p:cNvPr id="5" name="Контейнер за съдържание 4"/>
          <p:cNvPicPr>
            <a:picLocks noGrp="1" noChangeAspect="1"/>
          </p:cNvPicPr>
          <p:nvPr>
            <p:ph idx="1"/>
          </p:nvPr>
        </p:nvPicPr>
        <p:blipFill>
          <a:blip r:embed="rId2"/>
          <a:stretch>
            <a:fillRect/>
          </a:stretch>
        </p:blipFill>
        <p:spPr>
          <a:xfrm>
            <a:off x="5781588" y="1257300"/>
            <a:ext cx="2703384" cy="1798979"/>
          </a:xfrm>
          <a:prstGeom prst="rect">
            <a:avLst/>
          </a:prstGeom>
        </p:spPr>
      </p:pic>
      <p:sp>
        <p:nvSpPr>
          <p:cNvPr id="4" name="Текстов контейнер 3"/>
          <p:cNvSpPr>
            <a:spLocks noGrp="1"/>
          </p:cNvSpPr>
          <p:nvPr>
            <p:ph type="body" sz="half" idx="2"/>
          </p:nvPr>
        </p:nvSpPr>
        <p:spPr/>
        <p:txBody>
          <a:bodyPr>
            <a:normAutofit/>
          </a:bodyPr>
          <a:lstStyle/>
          <a:p>
            <a:r>
              <a:rPr lang="en-US" sz="1800" dirty="0" smtClean="0"/>
              <a:t>The London Eye was formally opened by the Prime Minister Tony Blair on 31 December 1999, but did not open to the paying public until 9 March 2000 because of a capsule clutch problem. The London Eye was originally intended as a temporary attraction, with a five-year lease. In December 2001, operators submitted an application to </a:t>
            </a:r>
            <a:r>
              <a:rPr lang="en-US" sz="1800" dirty="0" err="1" smtClean="0"/>
              <a:t>Lambeth</a:t>
            </a:r>
            <a:r>
              <a:rPr lang="en-US" sz="1800" dirty="0" smtClean="0"/>
              <a:t> Council to give the London Eye permanent status, and the application was granted in July 2002.On 5 June 2008 it was announced that 30 million people had ridden the London Eye since it opened.</a:t>
            </a:r>
            <a:endParaRPr lang="bg-BG" sz="1800" dirty="0"/>
          </a:p>
        </p:txBody>
      </p:sp>
      <p:pic>
        <p:nvPicPr>
          <p:cNvPr id="6" name="Картина 5"/>
          <p:cNvPicPr>
            <a:picLocks noChangeAspect="1"/>
          </p:cNvPicPr>
          <p:nvPr/>
        </p:nvPicPr>
        <p:blipFill>
          <a:blip r:embed="rId3"/>
          <a:stretch>
            <a:fillRect/>
          </a:stretch>
        </p:blipFill>
        <p:spPr>
          <a:xfrm>
            <a:off x="8014257" y="3501081"/>
            <a:ext cx="3301394" cy="2169147"/>
          </a:xfrm>
          <a:prstGeom prst="rect">
            <a:avLst/>
          </a:prstGeom>
        </p:spPr>
      </p:pic>
    </p:spTree>
    <p:extLst>
      <p:ext uri="{BB962C8B-B14F-4D97-AF65-F5344CB8AC3E}">
        <p14:creationId xmlns:p14="http://schemas.microsoft.com/office/powerpoint/2010/main" val="238752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Placement</a:t>
            </a:r>
            <a:endParaRPr lang="en-US" dirty="0"/>
          </a:p>
        </p:txBody>
      </p:sp>
      <p:pic>
        <p:nvPicPr>
          <p:cNvPr id="5" name="Контейнер за съдържание 4"/>
          <p:cNvPicPr>
            <a:picLocks noGrp="1" noChangeAspect="1"/>
          </p:cNvPicPr>
          <p:nvPr>
            <p:ph idx="1"/>
          </p:nvPr>
        </p:nvPicPr>
        <p:blipFill>
          <a:blip r:embed="rId2"/>
          <a:stretch>
            <a:fillRect/>
          </a:stretch>
        </p:blipFill>
        <p:spPr>
          <a:xfrm>
            <a:off x="6230811" y="1754660"/>
            <a:ext cx="4225108" cy="2535065"/>
          </a:xfrm>
          <a:prstGeom prst="rect">
            <a:avLst/>
          </a:prstGeom>
        </p:spPr>
      </p:pic>
      <p:sp>
        <p:nvSpPr>
          <p:cNvPr id="4" name="Текстов контейнер 3"/>
          <p:cNvSpPr>
            <a:spLocks noGrp="1"/>
          </p:cNvSpPr>
          <p:nvPr>
            <p:ph type="body" sz="half" idx="2"/>
          </p:nvPr>
        </p:nvSpPr>
        <p:spPr/>
        <p:txBody>
          <a:bodyPr>
            <a:normAutofit/>
          </a:bodyPr>
          <a:lstStyle/>
          <a:p>
            <a:r>
              <a:rPr lang="en-US" sz="2400" dirty="0" smtClean="0"/>
              <a:t>The London Eye is situated on the South Bank of the river Thames, opposite the Houses of Parliament. The ticket office is located inside County Hall, which is the building directly next to the London Eye.</a:t>
            </a:r>
            <a:endParaRPr lang="bg-BG" sz="2400" dirty="0"/>
          </a:p>
        </p:txBody>
      </p:sp>
    </p:spTree>
    <p:extLst>
      <p:ext uri="{BB962C8B-B14F-4D97-AF65-F5344CB8AC3E}">
        <p14:creationId xmlns:p14="http://schemas.microsoft.com/office/powerpoint/2010/main" val="296599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Work time</a:t>
            </a:r>
            <a:endParaRPr lang="bg-BG" dirty="0"/>
          </a:p>
        </p:txBody>
      </p:sp>
      <p:pic>
        <p:nvPicPr>
          <p:cNvPr id="5" name="Контейнер за съдържание 4"/>
          <p:cNvPicPr>
            <a:picLocks noGrp="1" noChangeAspect="1"/>
          </p:cNvPicPr>
          <p:nvPr>
            <p:ph idx="1"/>
          </p:nvPr>
        </p:nvPicPr>
        <p:blipFill>
          <a:blip r:embed="rId2"/>
          <a:stretch>
            <a:fillRect/>
          </a:stretch>
        </p:blipFill>
        <p:spPr>
          <a:xfrm>
            <a:off x="4602394" y="1771136"/>
            <a:ext cx="6248941" cy="3499407"/>
          </a:xfrm>
          <a:prstGeom prst="rect">
            <a:avLst/>
          </a:prstGeom>
        </p:spPr>
      </p:pic>
      <p:sp>
        <p:nvSpPr>
          <p:cNvPr id="4" name="Текстов контейнер 3"/>
          <p:cNvSpPr>
            <a:spLocks noGrp="1"/>
          </p:cNvSpPr>
          <p:nvPr>
            <p:ph type="body" sz="half" idx="2"/>
          </p:nvPr>
        </p:nvSpPr>
        <p:spPr/>
        <p:txBody>
          <a:bodyPr>
            <a:normAutofit fontScale="92500" lnSpcReduction="20000"/>
          </a:bodyPr>
          <a:lstStyle/>
          <a:p>
            <a:r>
              <a:rPr lang="en-US" dirty="0" smtClean="0"/>
              <a:t>Monday – 10.00/ 18.30</a:t>
            </a:r>
          </a:p>
          <a:p>
            <a:endParaRPr lang="en-US" dirty="0" smtClean="0"/>
          </a:p>
          <a:p>
            <a:r>
              <a:rPr lang="en-US" dirty="0" smtClean="0"/>
              <a:t>Tuesday – 10.00/ 18.30</a:t>
            </a:r>
          </a:p>
          <a:p>
            <a:endParaRPr lang="en-US" dirty="0" smtClean="0"/>
          </a:p>
          <a:p>
            <a:r>
              <a:rPr lang="en-US" dirty="0" smtClean="0"/>
              <a:t>Wednesday – 10.00/ 18.30</a:t>
            </a:r>
          </a:p>
          <a:p>
            <a:endParaRPr lang="en-US" dirty="0" smtClean="0"/>
          </a:p>
          <a:p>
            <a:r>
              <a:rPr lang="en-US" dirty="0" smtClean="0"/>
              <a:t>Thursday – 10.00/ 18.30</a:t>
            </a:r>
          </a:p>
          <a:p>
            <a:endParaRPr lang="en-US" dirty="0" smtClean="0"/>
          </a:p>
          <a:p>
            <a:r>
              <a:rPr lang="en-US" dirty="0" smtClean="0"/>
              <a:t>Friday – 10.00/ 18.30</a:t>
            </a:r>
          </a:p>
          <a:p>
            <a:endParaRPr lang="en-US" dirty="0" smtClean="0"/>
          </a:p>
          <a:p>
            <a:r>
              <a:rPr lang="en-US" dirty="0" smtClean="0"/>
              <a:t>Saturday – 09.30/ 19.00</a:t>
            </a:r>
          </a:p>
          <a:p>
            <a:endParaRPr lang="en-US" dirty="0" smtClean="0"/>
          </a:p>
          <a:p>
            <a:r>
              <a:rPr lang="en-US" dirty="0" smtClean="0"/>
              <a:t>Sunday – 09.30/ 19.00</a:t>
            </a:r>
            <a:endParaRPr lang="bg-BG" dirty="0"/>
          </a:p>
        </p:txBody>
      </p:sp>
    </p:spTree>
    <p:extLst>
      <p:ext uri="{BB962C8B-B14F-4D97-AF65-F5344CB8AC3E}">
        <p14:creationId xmlns:p14="http://schemas.microsoft.com/office/powerpoint/2010/main" val="1020058713"/>
      </p:ext>
    </p:extLst>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367</Words>
  <Application>Microsoft Office PowerPoint</Application>
  <PresentationFormat>Широк екран</PresentationFormat>
  <Paragraphs>26</Paragraphs>
  <Slides>8</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8</vt:i4>
      </vt:variant>
    </vt:vector>
  </HeadingPairs>
  <TitlesOfParts>
    <vt:vector size="12" baseType="lpstr">
      <vt:lpstr>Arial</vt:lpstr>
      <vt:lpstr>Calibri</vt:lpstr>
      <vt:lpstr>Calibri Light</vt:lpstr>
      <vt:lpstr>Office тема</vt:lpstr>
      <vt:lpstr>My London best London Eye</vt:lpstr>
      <vt:lpstr>Презентация на PowerPoint</vt:lpstr>
      <vt:lpstr>Презентация на PowerPoint</vt:lpstr>
      <vt:lpstr>Design and construction </vt:lpstr>
      <vt:lpstr>Презентация на PowerPoint</vt:lpstr>
      <vt:lpstr>Opening </vt:lpstr>
      <vt:lpstr>Placement</vt:lpstr>
      <vt:lpstr>Work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London best London Eye</dc:title>
  <dc:creator>Asrock</dc:creator>
  <cp:lastModifiedBy>Asrock</cp:lastModifiedBy>
  <cp:revision>3</cp:revision>
  <dcterms:created xsi:type="dcterms:W3CDTF">2020-02-19T20:30:09Z</dcterms:created>
  <dcterms:modified xsi:type="dcterms:W3CDTF">2020-02-19T20:41:02Z</dcterms:modified>
</cp:coreProperties>
</file>