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1" autoAdjust="0"/>
    <p:restoredTop sz="94660"/>
  </p:normalViewPr>
  <p:slideViewPr>
    <p:cSldViewPr>
      <p:cViewPr>
        <p:scale>
          <a:sx n="70" d="100"/>
          <a:sy n="70" d="100"/>
        </p:scale>
        <p:origin x="-155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9C7-D529-41D1-8339-827B7F0AEFC8}" type="datetimeFigureOut">
              <a:rPr lang="bg-BG" smtClean="0"/>
              <a:t>19.2.2020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E054-FDE8-467E-B9E3-7D60D2D6D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9C7-D529-41D1-8339-827B7F0AEFC8}" type="datetimeFigureOut">
              <a:rPr lang="bg-BG" smtClean="0"/>
              <a:t>19.2.2020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E054-FDE8-467E-B9E3-7D60D2D6D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9C7-D529-41D1-8339-827B7F0AEFC8}" type="datetimeFigureOut">
              <a:rPr lang="bg-BG" smtClean="0"/>
              <a:t>19.2.2020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E054-FDE8-467E-B9E3-7D60D2D6D033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9C7-D529-41D1-8339-827B7F0AEFC8}" type="datetimeFigureOut">
              <a:rPr lang="bg-BG" smtClean="0"/>
              <a:t>19.2.2020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E054-FDE8-467E-B9E3-7D60D2D6D033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9C7-D529-41D1-8339-827B7F0AEFC8}" type="datetimeFigureOut">
              <a:rPr lang="bg-BG" smtClean="0"/>
              <a:t>19.2.2020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E054-FDE8-467E-B9E3-7D60D2D6D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9C7-D529-41D1-8339-827B7F0AEFC8}" type="datetimeFigureOut">
              <a:rPr lang="bg-BG" smtClean="0"/>
              <a:t>19.2.2020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E054-FDE8-467E-B9E3-7D60D2D6D033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9C7-D529-41D1-8339-827B7F0AEFC8}" type="datetimeFigureOut">
              <a:rPr lang="bg-BG" smtClean="0"/>
              <a:t>19.2.2020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E054-FDE8-467E-B9E3-7D60D2D6D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9C7-D529-41D1-8339-827B7F0AEFC8}" type="datetimeFigureOut">
              <a:rPr lang="bg-BG" smtClean="0"/>
              <a:t>19.2.2020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E054-FDE8-467E-B9E3-7D60D2D6D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9C7-D529-41D1-8339-827B7F0AEFC8}" type="datetimeFigureOut">
              <a:rPr lang="bg-BG" smtClean="0"/>
              <a:t>19.2.2020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E054-FDE8-467E-B9E3-7D60D2D6D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9C7-D529-41D1-8339-827B7F0AEFC8}" type="datetimeFigureOut">
              <a:rPr lang="bg-BG" smtClean="0"/>
              <a:t>19.2.2020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E054-FDE8-467E-B9E3-7D60D2D6D033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9C7-D529-41D1-8339-827B7F0AEFC8}" type="datetimeFigureOut">
              <a:rPr lang="bg-BG" smtClean="0"/>
              <a:t>19.2.2020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E054-FDE8-467E-B9E3-7D60D2D6D033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25E39C7-D529-41D1-8339-827B7F0AEFC8}" type="datetimeFigureOut">
              <a:rPr lang="bg-BG" smtClean="0"/>
              <a:t>19.2.2020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070E054-FDE8-467E-B9E3-7D60D2D6D033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67544" y="3789040"/>
            <a:ext cx="7772400" cy="93426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My London Best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141476" y="4725144"/>
            <a:ext cx="4824536" cy="64807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PREPARED: </a:t>
            </a:r>
            <a:r>
              <a:rPr lang="en-US" dirty="0" err="1" smtClean="0">
                <a:solidFill>
                  <a:schemeClr val="tx1"/>
                </a:solidFill>
              </a:rPr>
              <a:t>Dimitar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Lyupev</a:t>
            </a:r>
            <a:r>
              <a:rPr lang="en-US" dirty="0" smtClean="0">
                <a:solidFill>
                  <a:schemeClr val="tx1"/>
                </a:solidFill>
              </a:rPr>
              <a:t>  8d  class</a:t>
            </a:r>
            <a:endParaRPr lang="bg-BG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Митко\Downloads\1280px-Flag_of_the_United_Kingdom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20688"/>
            <a:ext cx="6300192" cy="315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68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12068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London is an amazing city. I like this city because all the stories I have heart for this town are very interesting. I want to go there some day because I want to visit some places which are famous all around the world. I will show you two places in London which I want to visit some day.  </a:t>
            </a:r>
            <a:endParaRPr lang="bg-BG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9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London Eye</a:t>
            </a:r>
            <a:endParaRPr lang="bg-BG" dirty="0">
              <a:solidFill>
                <a:schemeClr val="tx1"/>
              </a:solidFill>
            </a:endParaRPr>
          </a:p>
        </p:txBody>
      </p:sp>
      <p:pic>
        <p:nvPicPr>
          <p:cNvPr id="2050" name="Picture 2" descr="D:\Митко\Downloads\800px-London-Eye-2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21240"/>
            <a:ext cx="7272808" cy="484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55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509005" y="404664"/>
            <a:ext cx="8208912" cy="6048672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The London Eye is the most popular paid tourist attraction in the United Kingdom with over 3.75 million visitors </a:t>
            </a:r>
            <a:r>
              <a:rPr lang="en-US" sz="4400" dirty="0" smtClean="0">
                <a:solidFill>
                  <a:schemeClr val="tx1"/>
                </a:solidFill>
              </a:rPr>
              <a:t>annually </a:t>
            </a:r>
            <a:r>
              <a:rPr lang="en-US" sz="4400" dirty="0">
                <a:solidFill>
                  <a:schemeClr val="tx1"/>
                </a:solidFill>
              </a:rPr>
              <a:t>and has made many appearances in popular </a:t>
            </a:r>
            <a:r>
              <a:rPr lang="en-US" sz="4400" dirty="0" smtClean="0">
                <a:solidFill>
                  <a:schemeClr val="tx1"/>
                </a:solidFill>
              </a:rPr>
              <a:t>culture. And I think it is the most romantic place in the world. That’s why I like this attraction.</a:t>
            </a:r>
          </a:p>
        </p:txBody>
      </p:sp>
    </p:spTree>
    <p:extLst>
      <p:ext uri="{BB962C8B-B14F-4D97-AF65-F5344CB8AC3E}">
        <p14:creationId xmlns:p14="http://schemas.microsoft.com/office/powerpoint/2010/main" val="315090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Big Ben</a:t>
            </a:r>
            <a:endParaRPr lang="bg-BG" dirty="0">
              <a:solidFill>
                <a:schemeClr val="tx1"/>
              </a:solidFill>
            </a:endParaRPr>
          </a:p>
        </p:txBody>
      </p:sp>
      <p:pic>
        <p:nvPicPr>
          <p:cNvPr id="3074" name="Picture 2" descr="D:\Митко\Desktop\141088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58600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20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59766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Big Ben (also know as “Elizabeth Tower”) is one of the most popular sights in London. I want to visit it because it is the largest and most accurate four-faced clock in the world. The sight is very interesting. It’s huge and one of the most memorial symbols of London. It will be honor for me to visit it.</a:t>
            </a:r>
          </a:p>
        </p:txBody>
      </p:sp>
    </p:spTree>
    <p:extLst>
      <p:ext uri="{BB962C8B-B14F-4D97-AF65-F5344CB8AC3E}">
        <p14:creationId xmlns:p14="http://schemas.microsoft.com/office/powerpoint/2010/main" val="93306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880320"/>
          </a:xfrm>
        </p:spPr>
        <p:txBody>
          <a:bodyPr>
            <a:normAutofit fontScale="90000"/>
          </a:bodyPr>
          <a:lstStyle/>
          <a:p>
            <a:r>
              <a:rPr lang="en-US" sz="7200" i="1" dirty="0" smtClean="0">
                <a:solidFill>
                  <a:schemeClr val="tx1"/>
                </a:solidFill>
              </a:rPr>
              <a:t>	I HOPE IT WAS INTERESTING FOR YOU</a:t>
            </a:r>
            <a:br>
              <a:rPr lang="en-US" sz="7200" i="1" dirty="0" smtClean="0">
                <a:solidFill>
                  <a:schemeClr val="tx1"/>
                </a:solidFill>
              </a:rPr>
            </a:br>
            <a:r>
              <a:rPr lang="en-US" sz="7200" i="1" dirty="0">
                <a:solidFill>
                  <a:schemeClr val="tx1"/>
                </a:solidFill>
              </a:rPr>
              <a:t/>
            </a:r>
            <a:br>
              <a:rPr lang="en-US" sz="7200" i="1" dirty="0">
                <a:solidFill>
                  <a:schemeClr val="tx1"/>
                </a:solidFill>
              </a:rPr>
            </a:br>
            <a:r>
              <a:rPr lang="en-US" sz="7200" i="1" dirty="0" smtClean="0">
                <a:solidFill>
                  <a:schemeClr val="tx1"/>
                </a:solidFill>
              </a:rPr>
              <a:t/>
            </a:r>
            <a:br>
              <a:rPr lang="en-US" sz="7200" i="1" dirty="0" smtClean="0">
                <a:solidFill>
                  <a:schemeClr val="tx1"/>
                </a:solidFill>
              </a:rPr>
            </a:br>
            <a:r>
              <a:rPr lang="en-US" sz="7200" i="1" dirty="0" smtClean="0">
                <a:solidFill>
                  <a:schemeClr val="tx1"/>
                </a:solidFill>
              </a:rPr>
              <a:t>THANK YOU FOR THE ATTENTION</a:t>
            </a:r>
            <a:endParaRPr lang="bg-BG" sz="7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96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ълна">
  <a:themeElements>
    <a:clrScheme name="Въ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ъ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ъ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</TotalTime>
  <Words>192</Words>
  <Application>Microsoft Office PowerPoint</Application>
  <PresentationFormat>Презентация на цял екран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8" baseType="lpstr">
      <vt:lpstr>Вълна</vt:lpstr>
      <vt:lpstr>My London Best</vt:lpstr>
      <vt:lpstr>Презентация на PowerPoint</vt:lpstr>
      <vt:lpstr>The London Eye</vt:lpstr>
      <vt:lpstr>Презентация на PowerPoint</vt:lpstr>
      <vt:lpstr>Big Ben</vt:lpstr>
      <vt:lpstr>Презентация на PowerPoint</vt:lpstr>
      <vt:lpstr> I HOPE IT WAS INTERESTING FOR YOU   THANK YOU FOR THE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London Best</dc:title>
  <dc:creator>Митко</dc:creator>
  <cp:lastModifiedBy>Митко</cp:lastModifiedBy>
  <cp:revision>8</cp:revision>
  <dcterms:created xsi:type="dcterms:W3CDTF">2020-02-19T15:59:20Z</dcterms:created>
  <dcterms:modified xsi:type="dcterms:W3CDTF">2020-02-19T16:57:44Z</dcterms:modified>
</cp:coreProperties>
</file>