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8" r:id="rId3"/>
    <p:sldId id="259" r:id="rId4"/>
    <p:sldId id="269" r:id="rId5"/>
    <p:sldId id="260" r:id="rId6"/>
    <p:sldId id="268" r:id="rId7"/>
    <p:sldId id="261" r:id="rId8"/>
    <p:sldId id="267" r:id="rId9"/>
    <p:sldId id="262" r:id="rId10"/>
    <p:sldId id="271" r:id="rId11"/>
    <p:sldId id="263" r:id="rId12"/>
    <p:sldId id="270" r:id="rId13"/>
    <p:sldId id="264" r:id="rId14"/>
    <p:sldId id="266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AE557-3CF7-46F0-A379-199DC7B0413F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FE1A1-B85E-46A4-BDE9-8A5BBC276F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7A1D6E-95E4-4601-A924-1511AA6DB47B}" type="slidenum">
              <a:rPr lang="ko-KR" altLang="en-US"/>
              <a:pPr/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287808-5666-46C2-9749-88BD973405FA}" type="slidenum">
              <a:rPr lang="ko-KR" altLang="en-US"/>
              <a:pPr/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8E6E57-BFD4-4A3D-84DE-1B09C7380725}" type="slidenum">
              <a:rPr lang="ko-KR" altLang="en-US"/>
              <a:pPr/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31378A-6B4E-43C6-B451-2389932D5977}" type="slidenum">
              <a:rPr lang="ko-KR" altLang="en-US"/>
              <a:pPr/>
              <a:t>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04E0F1-4932-4FA9-8036-20CCE293A750}" type="slidenum">
              <a:rPr lang="ko-KR" altLang="en-US"/>
              <a:pPr/>
              <a:t>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1ACCFF-7BA5-4084-B140-470C885C852E}" type="slidenum">
              <a:rPr lang="ko-KR" altLang="en-US"/>
              <a:pPr/>
              <a:t>11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EEC0DE-9F88-4BDE-BF27-283531FF043C}" type="slidenum">
              <a:rPr lang="ko-KR" altLang="en-US"/>
              <a:pPr/>
              <a:t>13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56AB10-751E-4C66-9EBE-6D4EC026F2DD}" type="slidenum">
              <a:rPr lang="ko-KR" altLang="en-US"/>
              <a:pPr/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2BB2-7200-4783-BFFB-F09DDE129CB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A98E3-2248-495F-9717-C9D6A004665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2BB2-7200-4783-BFFB-F09DDE129CB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98E3-2248-495F-9717-C9D6A0046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2BB2-7200-4783-BFFB-F09DDE129CB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98E3-2248-495F-9717-C9D6A0046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802BB2-7200-4783-BFFB-F09DDE129CB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F8A98E3-2248-495F-9717-C9D6A004665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2BB2-7200-4783-BFFB-F09DDE129CB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98E3-2248-495F-9717-C9D6A004665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2BB2-7200-4783-BFFB-F09DDE129CB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98E3-2248-495F-9717-C9D6A004665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98E3-2248-495F-9717-C9D6A00466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2BB2-7200-4783-BFFB-F09DDE129CB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2BB2-7200-4783-BFFB-F09DDE129CB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98E3-2248-495F-9717-C9D6A004665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2BB2-7200-4783-BFFB-F09DDE129CB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98E3-2248-495F-9717-C9D6A0046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802BB2-7200-4783-BFFB-F09DDE129CB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8A98E3-2248-495F-9717-C9D6A00466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2BB2-7200-4783-BFFB-F09DDE129CB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A98E3-2248-495F-9717-C9D6A00466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802BB2-7200-4783-BFFB-F09DDE129CB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F8A98E3-2248-495F-9717-C9D6A00466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Advice%20Lesson%202\&#12300;&#33521;&#20250;&#35441;&#12301;Get%20a%20haircut!%20-%2012%20ways%20to%20give%20advice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ptodd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2274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27003"/>
            <a:ext cx="89927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I am so tired!  What </a:t>
            </a:r>
            <a:r>
              <a:rPr lang="en-US" sz="4400" b="1" dirty="0" smtClean="0">
                <a:hlinkClick r:id="rId3" action="ppaction://hlinkfile"/>
              </a:rPr>
              <a:t>should</a:t>
            </a:r>
            <a:r>
              <a:rPr lang="en-US" sz="4400" b="1" dirty="0" smtClean="0"/>
              <a:t> I do?  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01000" y="0"/>
            <a:ext cx="76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A</a:t>
            </a:r>
          </a:p>
          <a:p>
            <a:pPr algn="ctr"/>
            <a:r>
              <a:rPr lang="en-US" sz="6000" b="1" dirty="0" smtClean="0"/>
              <a:t>D</a:t>
            </a:r>
          </a:p>
          <a:p>
            <a:pPr algn="ctr"/>
            <a:r>
              <a:rPr lang="en-US" sz="6000" b="1" dirty="0" smtClean="0"/>
              <a:t>V</a:t>
            </a:r>
          </a:p>
          <a:p>
            <a:pPr algn="ctr"/>
            <a:r>
              <a:rPr lang="en-US" sz="6000" b="1" dirty="0" smtClean="0"/>
              <a:t>I</a:t>
            </a:r>
          </a:p>
          <a:p>
            <a:pPr algn="ctr"/>
            <a:r>
              <a:rPr lang="en-US" sz="6000" b="1" dirty="0" smtClean="0"/>
              <a:t>C</a:t>
            </a:r>
          </a:p>
          <a:p>
            <a:pPr algn="ctr"/>
            <a:r>
              <a:rPr lang="en-US" sz="6000" b="1" dirty="0"/>
              <a:t>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81000"/>
            <a:ext cx="4800600" cy="600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1447800"/>
            <a:ext cx="297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/>
              <a:t>I am a bad driver.</a:t>
            </a:r>
          </a:p>
          <a:p>
            <a:pPr>
              <a:buFont typeface="Arial" pitchFamily="34" charset="0"/>
              <a:buChar char="•"/>
            </a:pPr>
            <a:endParaRPr lang="en-US" sz="4400" dirty="0"/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I always get in car accidents.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3733800" cy="502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pig is so dirty!</a:t>
            </a:r>
          </a:p>
          <a:p>
            <a:r>
              <a:rPr lang="en-US" sz="3600" dirty="0" smtClean="0"/>
              <a:t>The pig wants to kiss </a:t>
            </a:r>
            <a:r>
              <a:rPr lang="en-US" sz="3600" dirty="0" smtClean="0"/>
              <a:t> the </a:t>
            </a:r>
            <a:r>
              <a:rPr lang="en-US" sz="3600" dirty="0" smtClean="0"/>
              <a:t>duck</a:t>
            </a:r>
          </a:p>
          <a:p>
            <a:r>
              <a:rPr lang="en-US" sz="3600" dirty="0" smtClean="0"/>
              <a:t>The duck does NOT </a:t>
            </a:r>
          </a:p>
          <a:p>
            <a:pPr>
              <a:buFont typeface="Wingdings 2" pitchFamily="18" charset="2"/>
              <a:buNone/>
            </a:pPr>
            <a:r>
              <a:rPr lang="en-US" sz="3600" dirty="0" smtClean="0"/>
              <a:t>	like dirty pigs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pic>
        <p:nvPicPr>
          <p:cNvPr id="143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762000"/>
            <a:ext cx="4800600" cy="54595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371600"/>
            <a:ext cx="60959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990600"/>
            <a:ext cx="24384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/>
              <a:t>He has a broken heart.</a:t>
            </a:r>
          </a:p>
          <a:p>
            <a:pPr>
              <a:buFont typeface="Arial" pitchFamily="34" charset="0"/>
              <a:buChar char="•"/>
            </a:pPr>
            <a:endParaRPr lang="en-US" sz="4400" dirty="0"/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He is lonely.  </a:t>
            </a:r>
            <a:endParaRPr lang="en-US"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3581400" cy="5257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It’s </a:t>
            </a:r>
            <a:r>
              <a:rPr lang="en-US" sz="4400" dirty="0" smtClean="0"/>
              <a:t>so cold today</a:t>
            </a:r>
          </a:p>
          <a:p>
            <a:r>
              <a:rPr lang="en-US" sz="4400" dirty="0" smtClean="0"/>
              <a:t>They do not have jackets</a:t>
            </a:r>
          </a:p>
          <a:p>
            <a:r>
              <a:rPr lang="en-US" sz="4400" dirty="0" smtClean="0"/>
              <a:t>They have no money.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pic>
        <p:nvPicPr>
          <p:cNvPr id="153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90999" y="286139"/>
            <a:ext cx="4552071" cy="60384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33400"/>
            <a:ext cx="5867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762000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/>
              <a:t>He wants to get across.</a:t>
            </a:r>
          </a:p>
          <a:p>
            <a:pPr>
              <a:buFont typeface="Arial" pitchFamily="34" charset="0"/>
              <a:buChar char="•"/>
            </a:pPr>
            <a:endParaRPr lang="en-US" sz="4400" dirty="0"/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He is afraid. </a:t>
            </a:r>
            <a:endParaRPr lang="en-US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3886200" cy="5334000"/>
          </a:xfrm>
        </p:spPr>
        <p:txBody>
          <a:bodyPr/>
          <a:lstStyle/>
          <a:p>
            <a:r>
              <a:rPr lang="en-US" sz="4400" dirty="0" smtClean="0"/>
              <a:t>The </a:t>
            </a:r>
            <a:r>
              <a:rPr lang="en-US" sz="4400" dirty="0" smtClean="0"/>
              <a:t>man is very sun burnt</a:t>
            </a:r>
          </a:p>
          <a:p>
            <a:r>
              <a:rPr lang="en-US" sz="4400" dirty="0" smtClean="0"/>
              <a:t>He does not have sun</a:t>
            </a:r>
          </a:p>
          <a:p>
            <a:pPr>
              <a:buFont typeface="Wingdings 2" pitchFamily="18" charset="2"/>
              <a:buNone/>
            </a:pPr>
            <a:r>
              <a:rPr lang="en-US" sz="4400" dirty="0" smtClean="0"/>
              <a:t>	cream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57200"/>
            <a:ext cx="4495800" cy="6147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/>
              <a:t>You could…</a:t>
            </a:r>
            <a:r>
              <a:rPr lang="en-CA" sz="3600" dirty="0" smtClean="0"/>
              <a:t>			</a:t>
            </a:r>
          </a:p>
          <a:p>
            <a:pPr>
              <a:buFont typeface="Wingdings" pitchFamily="2" charset="2"/>
              <a:buChar char="Ø"/>
            </a:pPr>
            <a:r>
              <a:rPr lang="en-GB" sz="3600" b="1" dirty="0" smtClean="0"/>
              <a:t>Why don’t you...</a:t>
            </a:r>
            <a:r>
              <a:rPr lang="en-CA" sz="3600" dirty="0" smtClean="0"/>
              <a:t>				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/>
              <a:t>How about…</a:t>
            </a:r>
            <a:r>
              <a:rPr lang="en-CA" sz="3600" dirty="0" smtClean="0"/>
              <a:t>		</a:t>
            </a:r>
          </a:p>
          <a:p>
            <a:pPr>
              <a:buFont typeface="Wingdings" pitchFamily="2" charset="2"/>
              <a:buChar char="Ø"/>
            </a:pPr>
            <a:r>
              <a:rPr lang="en-GB" sz="3600" b="1" dirty="0" smtClean="0"/>
              <a:t>Maybe you should...</a:t>
            </a:r>
            <a:r>
              <a:rPr lang="en-CA" sz="3600" dirty="0" smtClean="0"/>
              <a:t>			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/>
              <a:t>I think you should…</a:t>
            </a:r>
            <a:r>
              <a:rPr lang="en-US" sz="3600" b="1" dirty="0" smtClean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/>
              <a:t>Why </a:t>
            </a:r>
            <a:r>
              <a:rPr lang="en-US" sz="3600" b="1" dirty="0" smtClean="0"/>
              <a:t>not</a:t>
            </a:r>
            <a:r>
              <a:rPr lang="en-US" sz="3600" b="1" dirty="0" smtClean="0"/>
              <a:t>…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/>
              <a:t>If I were you, I would…</a:t>
            </a:r>
            <a:endParaRPr lang="en-GB" sz="3600" b="1" dirty="0" smtClean="0"/>
          </a:p>
          <a:p>
            <a:endParaRPr lang="en-GB" sz="2000" b="1" dirty="0" smtClean="0"/>
          </a:p>
          <a:p>
            <a:endParaRPr lang="en-CA" dirty="0" smtClean="0"/>
          </a:p>
          <a:p>
            <a:endParaRPr lang="en-US" dirty="0" smtClean="0"/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42950"/>
          </a:xfrm>
        </p:spPr>
        <p:txBody>
          <a:bodyPr>
            <a:noAutofit/>
          </a:bodyPr>
          <a:lstStyle/>
          <a:p>
            <a:r>
              <a:rPr lang="en-US" sz="6000" b="1" i="1" dirty="0" smtClean="0"/>
              <a:t>Giving Advice</a:t>
            </a:r>
            <a:endParaRPr lang="en-US" sz="6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5943600"/>
          </a:xfrm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man is very </a:t>
            </a:r>
          </a:p>
          <a:p>
            <a:pPr>
              <a:buFont typeface="Wingdings 2" pitchFamily="18" charset="2"/>
              <a:buNone/>
            </a:pPr>
            <a:r>
              <a:rPr lang="en-US" sz="3200" dirty="0" smtClean="0"/>
              <a:t>	tired</a:t>
            </a:r>
          </a:p>
          <a:p>
            <a:r>
              <a:rPr lang="en-US" sz="3200" dirty="0" smtClean="0"/>
              <a:t>His wife is angry </a:t>
            </a:r>
          </a:p>
          <a:p>
            <a:pPr>
              <a:buFont typeface="Wingdings 2" pitchFamily="18" charset="2"/>
              <a:buNone/>
            </a:pPr>
            <a:r>
              <a:rPr lang="en-US" sz="3200" dirty="0" smtClean="0"/>
              <a:t>	because he works </a:t>
            </a:r>
          </a:p>
          <a:p>
            <a:pPr>
              <a:buFont typeface="Wingdings 2" pitchFamily="18" charset="2"/>
              <a:buNone/>
            </a:pPr>
            <a:r>
              <a:rPr lang="en-US" sz="3200" dirty="0" smtClean="0"/>
              <a:t>	too much!</a:t>
            </a:r>
          </a:p>
          <a:p>
            <a:pPr>
              <a:buFont typeface="Wingdings 2" pitchFamily="18" charset="2"/>
              <a:buNone/>
            </a:pPr>
            <a:endParaRPr lang="en-US" sz="3200" dirty="0" smtClean="0"/>
          </a:p>
          <a:p>
            <a:pPr>
              <a:buFont typeface="Wingdings 2" pitchFamily="18" charset="2"/>
              <a:buNone/>
            </a:pPr>
            <a:r>
              <a:rPr lang="en-US" sz="3200" b="1" dirty="0" smtClean="0"/>
              <a:t>Any </a:t>
            </a:r>
            <a:r>
              <a:rPr lang="en-US" sz="3200" b="1" dirty="0" smtClean="0"/>
              <a:t>Advice???</a:t>
            </a:r>
            <a:endParaRPr lang="en-US" sz="3200" b="1" dirty="0" smtClean="0"/>
          </a:p>
          <a:p>
            <a:endParaRPr lang="en-US" sz="3200" b="1" u="sng" dirty="0" smtClean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-300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838200"/>
            <a:ext cx="5067300" cy="538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95400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25908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/>
              <a:t>He doesn’t have a brain.</a:t>
            </a:r>
          </a:p>
          <a:p>
            <a:pPr>
              <a:buFont typeface="Arial" pitchFamily="34" charset="0"/>
              <a:buChar char="•"/>
            </a:pPr>
            <a:endParaRPr lang="en-US" sz="4000" dirty="0"/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He is very stupid.  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35814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boy has a difficult exam </a:t>
            </a:r>
          </a:p>
          <a:p>
            <a:pPr>
              <a:buFont typeface="Wingdings 2" pitchFamily="18" charset="2"/>
              <a:buNone/>
            </a:pPr>
            <a:r>
              <a:rPr lang="en-US" sz="3600" dirty="0" smtClean="0"/>
              <a:t>	tomorrow</a:t>
            </a:r>
          </a:p>
          <a:p>
            <a:r>
              <a:rPr lang="en-US" sz="3600" dirty="0" smtClean="0"/>
              <a:t>He has not started studying</a:t>
            </a:r>
          </a:p>
          <a:p>
            <a:pPr>
              <a:buFont typeface="Wingdings 2" pitchFamily="18" charset="2"/>
              <a:buNone/>
            </a:pPr>
            <a:r>
              <a:rPr lang="en-US" sz="3600" dirty="0" smtClean="0"/>
              <a:t>	yet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pic>
        <p:nvPicPr>
          <p:cNvPr id="112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"/>
            <a:ext cx="4114800" cy="61243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95400"/>
            <a:ext cx="625356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066800"/>
            <a:ext cx="24384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/>
              <a:t>He is being chased by a hippo.</a:t>
            </a:r>
          </a:p>
          <a:p>
            <a:pPr>
              <a:buFont typeface="Arial" pitchFamily="34" charset="0"/>
              <a:buChar char="•"/>
            </a:pPr>
            <a:endParaRPr lang="en-US" sz="4000" dirty="0"/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The hippo is very angry!</a:t>
            </a:r>
          </a:p>
          <a:p>
            <a:pPr>
              <a:buFont typeface="Arial" pitchFamily="34" charset="0"/>
              <a:buChar char="•"/>
            </a:pPr>
            <a:endParaRPr lang="en-US" sz="4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38600" cy="5105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</a:t>
            </a:r>
            <a:r>
              <a:rPr lang="en-US" sz="4000" dirty="0" smtClean="0"/>
              <a:t>man is too fat</a:t>
            </a:r>
          </a:p>
          <a:p>
            <a:r>
              <a:rPr lang="en-US" sz="4000" dirty="0" smtClean="0"/>
              <a:t>He loves donuts </a:t>
            </a:r>
            <a:r>
              <a:rPr lang="en-US" sz="4000" dirty="0" smtClean="0"/>
              <a:t>and pizza</a:t>
            </a:r>
            <a:endParaRPr lang="en-US" sz="4000" dirty="0" smtClean="0"/>
          </a:p>
          <a:p>
            <a:r>
              <a:rPr lang="en-US" sz="4000" dirty="0" smtClean="0"/>
              <a:t>His doctor says he is sick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pic>
        <p:nvPicPr>
          <p:cNvPr id="122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806" y="457200"/>
            <a:ext cx="4140994" cy="563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19200"/>
            <a:ext cx="5765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281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/>
              <a:t>She is very hungry.</a:t>
            </a:r>
          </a:p>
          <a:p>
            <a:pPr>
              <a:buFont typeface="Arial" pitchFamily="34" charset="0"/>
              <a:buChar char="•"/>
            </a:pPr>
            <a:endParaRPr lang="en-US" sz="4000" dirty="0"/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She has no food and no money.</a:t>
            </a:r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3733800" cy="5181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woman feels so much</a:t>
            </a:r>
          </a:p>
          <a:p>
            <a:pPr>
              <a:buFont typeface="Wingdings 2" pitchFamily="18" charset="2"/>
              <a:buNone/>
            </a:pPr>
            <a:r>
              <a:rPr lang="en-US" sz="3600" dirty="0" smtClean="0"/>
              <a:t>	pain</a:t>
            </a:r>
          </a:p>
          <a:p>
            <a:r>
              <a:rPr lang="en-US" sz="3600" dirty="0" smtClean="0"/>
              <a:t>She has a terrible headache</a:t>
            </a:r>
          </a:p>
          <a:p>
            <a:r>
              <a:rPr lang="en-US" sz="3600" dirty="0" smtClean="0"/>
              <a:t>She needs to finish her</a:t>
            </a:r>
          </a:p>
          <a:p>
            <a:pPr>
              <a:buFont typeface="Wingdings 2" pitchFamily="18" charset="2"/>
              <a:buNone/>
            </a:pPr>
            <a:r>
              <a:rPr lang="en-US" sz="3600" dirty="0" smtClean="0"/>
              <a:t>	computer work.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pic>
        <p:nvPicPr>
          <p:cNvPr id="133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09600"/>
            <a:ext cx="4114800" cy="56906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114</TotalTime>
  <Words>173</Words>
  <Application>Microsoft Office PowerPoint</Application>
  <PresentationFormat>On-screen Show (4:3)</PresentationFormat>
  <Paragraphs>71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Slide 1</vt:lpstr>
      <vt:lpstr>Giving Advice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Austin Weaver</dc:creator>
  <cp:lastModifiedBy>Austin Weaver</cp:lastModifiedBy>
  <cp:revision>12</cp:revision>
  <dcterms:created xsi:type="dcterms:W3CDTF">2011-09-18T12:00:07Z</dcterms:created>
  <dcterms:modified xsi:type="dcterms:W3CDTF">2011-09-18T13:54:17Z</dcterms:modified>
</cp:coreProperties>
</file>