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26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8345-882F-4A94-86E7-AE5FC6562B50}" type="datetimeFigureOut">
              <a:rPr lang="fr-FR" smtClean="0"/>
              <a:pPr/>
              <a:t>21/03/2012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249A-0A8A-4E50-B2E8-355394797E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8345-882F-4A94-86E7-AE5FC6562B50}" type="datetimeFigureOut">
              <a:rPr lang="fr-FR" smtClean="0"/>
              <a:pPr/>
              <a:t>21/03/2012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249A-0A8A-4E50-B2E8-355394797E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8345-882F-4A94-86E7-AE5FC6562B50}" type="datetimeFigureOut">
              <a:rPr lang="fr-FR" smtClean="0"/>
              <a:pPr/>
              <a:t>21/03/2012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249A-0A8A-4E50-B2E8-355394797E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8345-882F-4A94-86E7-AE5FC6562B50}" type="datetimeFigureOut">
              <a:rPr lang="fr-FR" smtClean="0"/>
              <a:pPr/>
              <a:t>21/03/2012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249A-0A8A-4E50-B2E8-355394797E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8345-882F-4A94-86E7-AE5FC6562B50}" type="datetimeFigureOut">
              <a:rPr lang="fr-FR" smtClean="0"/>
              <a:pPr/>
              <a:t>21/03/2012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249A-0A8A-4E50-B2E8-355394797E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8345-882F-4A94-86E7-AE5FC6562B50}" type="datetimeFigureOut">
              <a:rPr lang="fr-FR" smtClean="0"/>
              <a:pPr/>
              <a:t>21/03/2012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249A-0A8A-4E50-B2E8-355394797E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8345-882F-4A94-86E7-AE5FC6562B50}" type="datetimeFigureOut">
              <a:rPr lang="fr-FR" smtClean="0"/>
              <a:pPr/>
              <a:t>21/03/2012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249A-0A8A-4E50-B2E8-355394797E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8345-882F-4A94-86E7-AE5FC6562B50}" type="datetimeFigureOut">
              <a:rPr lang="fr-FR" smtClean="0"/>
              <a:pPr/>
              <a:t>21/03/2012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249A-0A8A-4E50-B2E8-355394797E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8345-882F-4A94-86E7-AE5FC6562B50}" type="datetimeFigureOut">
              <a:rPr lang="fr-FR" smtClean="0"/>
              <a:pPr/>
              <a:t>21/03/2012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249A-0A8A-4E50-B2E8-355394797E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8345-882F-4A94-86E7-AE5FC6562B50}" type="datetimeFigureOut">
              <a:rPr lang="fr-FR" smtClean="0"/>
              <a:pPr/>
              <a:t>21/03/2012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249A-0A8A-4E50-B2E8-355394797E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8345-882F-4A94-86E7-AE5FC6562B50}" type="datetimeFigureOut">
              <a:rPr lang="fr-FR" smtClean="0"/>
              <a:pPr/>
              <a:t>21/03/2012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249A-0A8A-4E50-B2E8-355394797E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A8345-882F-4A94-86E7-AE5FC6562B50}" type="datetimeFigureOut">
              <a:rPr lang="fr-FR" smtClean="0"/>
              <a:pPr/>
              <a:t>21/03/2012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0249A-0A8A-4E50-B2E8-355394797E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6602" y="548680"/>
            <a:ext cx="6619120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8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Jokerman" pitchFamily="82" charset="0"/>
              </a:rPr>
              <a:t>Comparative</a:t>
            </a:r>
          </a:p>
          <a:p>
            <a:pPr algn="ctr"/>
            <a:r>
              <a:rPr lang="fr-FR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Jokerman" pitchFamily="82" charset="0"/>
              </a:rPr>
              <a:t>or </a:t>
            </a:r>
          </a:p>
          <a:p>
            <a:pPr algn="ctr"/>
            <a:r>
              <a:rPr lang="fr-FR" sz="8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Jokerman" pitchFamily="82" charset="0"/>
              </a:rPr>
              <a:t>Superlative</a:t>
            </a:r>
            <a:endParaRPr lang="fr-FR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Jokerman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03648" y="4581128"/>
            <a:ext cx="639271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Make</a:t>
            </a:r>
            <a:r>
              <a:rPr lang="fr-F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fr-FR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three</a:t>
            </a:r>
            <a:r>
              <a:rPr lang="fr-F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sentences</a:t>
            </a:r>
          </a:p>
          <a:p>
            <a:pPr algn="ctr"/>
            <a:r>
              <a:rPr lang="fr-F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 </a:t>
            </a:r>
            <a:r>
              <a:rPr lang="fr-FR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each</a:t>
            </a:r>
            <a:r>
              <a:rPr lang="fr-F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fr-FR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picture</a:t>
            </a:r>
            <a:endParaRPr lang="fr-FR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img2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212976"/>
            <a:ext cx="8572235" cy="345791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Rectangle 7"/>
          <p:cNvSpPr/>
          <p:nvPr/>
        </p:nvSpPr>
        <p:spPr>
          <a:xfrm>
            <a:off x="214282" y="571480"/>
            <a:ext cx="858126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</a:t>
            </a:r>
            <a:r>
              <a:rPr lang="fr-F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……………………………………….A.</a:t>
            </a:r>
          </a:p>
          <a:p>
            <a:pPr algn="ctr"/>
            <a:r>
              <a:rPr lang="fr-F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C………………………………</a:t>
            </a:r>
          </a:p>
          <a:p>
            <a:pPr algn="ctr"/>
            <a:r>
              <a:rPr lang="fr-F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A……………………………</a:t>
            </a:r>
            <a:endParaRPr lang="fr-FR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00100" y="357166"/>
            <a:ext cx="68089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is</a:t>
            </a:r>
            <a:r>
              <a:rPr lang="fr-F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more </a:t>
            </a:r>
            <a:r>
              <a:rPr lang="fr-FR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expensive</a:t>
            </a:r>
            <a:r>
              <a:rPr lang="fr-F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r>
              <a:rPr lang="fr-FR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than</a:t>
            </a:r>
            <a:endParaRPr lang="fr-F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71670" y="1214422"/>
            <a:ext cx="63648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is</a:t>
            </a:r>
            <a:r>
              <a:rPr lang="fr-F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the </a:t>
            </a:r>
            <a:r>
              <a:rPr lang="fr-FR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most</a:t>
            </a:r>
            <a:r>
              <a:rPr lang="fr-F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r>
              <a:rPr lang="fr-FR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expensive</a:t>
            </a:r>
            <a:endParaRPr lang="fr-F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00298" y="2071678"/>
            <a:ext cx="44841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is</a:t>
            </a:r>
            <a:r>
              <a:rPr lang="fr-F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the </a:t>
            </a:r>
            <a:r>
              <a:rPr lang="fr-FR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cheapest</a:t>
            </a:r>
            <a:endParaRPr lang="fr-F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img27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4779" y="3861048"/>
            <a:ext cx="8613453" cy="278740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Rectangle 7"/>
          <p:cNvSpPr/>
          <p:nvPr/>
        </p:nvSpPr>
        <p:spPr>
          <a:xfrm>
            <a:off x="1232220" y="571480"/>
            <a:ext cx="654538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fr-F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…………………………….</a:t>
            </a:r>
            <a:r>
              <a:rPr lang="fr-FR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r>
              <a:rPr lang="fr-F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fr-FR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fr-F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………………………………</a:t>
            </a:r>
          </a:p>
          <a:p>
            <a:pPr algn="ctr"/>
            <a:r>
              <a:rPr lang="fr-FR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</a:t>
            </a:r>
            <a:r>
              <a:rPr lang="fr-F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……………………………</a:t>
            </a:r>
            <a:endParaRPr lang="fr-FR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14546" y="357166"/>
            <a:ext cx="40441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is</a:t>
            </a:r>
            <a:r>
              <a:rPr lang="fr-F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r>
              <a:rPr lang="fr-FR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better</a:t>
            </a:r>
            <a:r>
              <a:rPr lang="fr-F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r>
              <a:rPr lang="fr-FR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than</a:t>
            </a:r>
            <a:endParaRPr lang="fr-F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57348" y="1214422"/>
            <a:ext cx="31328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is</a:t>
            </a:r>
            <a:r>
              <a:rPr lang="fr-F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the best</a:t>
            </a:r>
            <a:endParaRPr lang="fr-F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43174" y="2143116"/>
            <a:ext cx="35337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is</a:t>
            </a:r>
            <a:r>
              <a:rPr lang="fr-F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the </a:t>
            </a:r>
            <a:r>
              <a:rPr lang="fr-FR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worst</a:t>
            </a:r>
            <a:endParaRPr lang="fr-F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img26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564904"/>
            <a:ext cx="5688632" cy="397039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Rectangle 4"/>
          <p:cNvSpPr/>
          <p:nvPr/>
        </p:nvSpPr>
        <p:spPr>
          <a:xfrm>
            <a:off x="1907704" y="2564904"/>
            <a:ext cx="28745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big</a:t>
            </a:r>
            <a:r>
              <a:rPr lang="fr-F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/</a:t>
            </a:r>
            <a:r>
              <a:rPr lang="fr-FR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small</a:t>
            </a:r>
            <a:endParaRPr lang="fr-F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23728" y="0"/>
            <a:ext cx="524759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</a:t>
            </a:r>
            <a:r>
              <a:rPr lang="fr-FR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</a:t>
            </a:r>
            <a:r>
              <a:rPr lang="fr-F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fr-FR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bigger</a:t>
            </a:r>
            <a:r>
              <a:rPr lang="fr-F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fr-FR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than</a:t>
            </a:r>
            <a:r>
              <a:rPr lang="fr-F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B.</a:t>
            </a:r>
          </a:p>
          <a:p>
            <a:pPr algn="ctr"/>
            <a:r>
              <a:rPr lang="fr-F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 </a:t>
            </a:r>
            <a:r>
              <a:rPr lang="fr-FR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</a:t>
            </a:r>
            <a:r>
              <a:rPr lang="fr-F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the </a:t>
            </a:r>
            <a:r>
              <a:rPr lang="fr-FR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biggest</a:t>
            </a:r>
            <a:r>
              <a:rPr lang="fr-F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fr-F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 </a:t>
            </a:r>
            <a:r>
              <a:rPr lang="fr-FR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</a:t>
            </a:r>
            <a:r>
              <a:rPr lang="fr-F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the </a:t>
            </a:r>
            <a:r>
              <a:rPr lang="fr-FR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smallest</a:t>
            </a:r>
            <a:r>
              <a:rPr lang="fr-F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fr-FR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img26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420888"/>
            <a:ext cx="5904656" cy="429429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Rectangle 4"/>
          <p:cNvSpPr/>
          <p:nvPr/>
        </p:nvSpPr>
        <p:spPr>
          <a:xfrm>
            <a:off x="2987824" y="2420888"/>
            <a:ext cx="32336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long/short</a:t>
            </a:r>
            <a:endParaRPr lang="fr-F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7704" y="-171400"/>
            <a:ext cx="528125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</a:t>
            </a:r>
            <a:r>
              <a:rPr lang="fr-FR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</a:t>
            </a:r>
            <a:r>
              <a:rPr lang="fr-F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longer </a:t>
            </a:r>
            <a:r>
              <a:rPr lang="fr-FR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than</a:t>
            </a:r>
            <a:r>
              <a:rPr lang="fr-F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B.</a:t>
            </a:r>
          </a:p>
          <a:p>
            <a:pPr algn="ctr"/>
            <a:r>
              <a:rPr lang="fr-F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 </a:t>
            </a:r>
            <a:r>
              <a:rPr lang="fr-FR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</a:t>
            </a:r>
            <a:r>
              <a:rPr lang="fr-F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the </a:t>
            </a:r>
            <a:r>
              <a:rPr lang="fr-FR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shortest</a:t>
            </a:r>
            <a:r>
              <a:rPr lang="fr-F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fr-F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 </a:t>
            </a:r>
            <a:r>
              <a:rPr lang="fr-FR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</a:t>
            </a:r>
            <a:r>
              <a:rPr lang="fr-F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the </a:t>
            </a:r>
            <a:r>
              <a:rPr lang="fr-FR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longest</a:t>
            </a:r>
            <a:r>
              <a:rPr lang="fr-F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fr-FR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img26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2492896"/>
            <a:ext cx="5514975" cy="41624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Rectangle 4"/>
          <p:cNvSpPr/>
          <p:nvPr/>
        </p:nvSpPr>
        <p:spPr>
          <a:xfrm>
            <a:off x="5076056" y="2708920"/>
            <a:ext cx="34692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heavy</a:t>
            </a:r>
            <a:r>
              <a:rPr lang="fr-F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/light</a:t>
            </a:r>
            <a:endParaRPr lang="fr-F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91680" y="0"/>
            <a:ext cx="542385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</a:t>
            </a:r>
            <a:r>
              <a:rPr lang="fr-FR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</a:t>
            </a:r>
            <a:r>
              <a:rPr lang="fr-F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the </a:t>
            </a:r>
            <a:r>
              <a:rPr lang="fr-FR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lightest</a:t>
            </a:r>
            <a:r>
              <a:rPr lang="fr-F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fr-F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 </a:t>
            </a:r>
            <a:r>
              <a:rPr lang="fr-FR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</a:t>
            </a:r>
            <a:r>
              <a:rPr lang="fr-F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the </a:t>
            </a:r>
            <a:r>
              <a:rPr lang="fr-FR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heaviest</a:t>
            </a:r>
            <a:r>
              <a:rPr lang="fr-F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fr-F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 </a:t>
            </a:r>
            <a:r>
              <a:rPr lang="fr-FR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</a:t>
            </a:r>
            <a:r>
              <a:rPr lang="fr-F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fr-FR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lighter</a:t>
            </a:r>
            <a:r>
              <a:rPr lang="fr-F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fr-FR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than</a:t>
            </a:r>
            <a:r>
              <a:rPr lang="fr-F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B. </a:t>
            </a:r>
            <a:endParaRPr lang="fr-FR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img26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508951"/>
            <a:ext cx="6732240" cy="434904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Rectangle 4"/>
          <p:cNvSpPr/>
          <p:nvPr/>
        </p:nvSpPr>
        <p:spPr>
          <a:xfrm>
            <a:off x="4139952" y="5661248"/>
            <a:ext cx="31620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old</a:t>
            </a:r>
            <a:r>
              <a:rPr lang="fr-F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/</a:t>
            </a:r>
            <a:r>
              <a:rPr lang="fr-FR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young</a:t>
            </a:r>
            <a:endParaRPr lang="fr-F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31640" y="0"/>
            <a:ext cx="6268896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</a:t>
            </a:r>
            <a:r>
              <a:rPr lang="fr-FR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</a:t>
            </a:r>
            <a:r>
              <a:rPr lang="fr-F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fr-FR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younger</a:t>
            </a:r>
            <a:r>
              <a:rPr lang="fr-F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fr-FR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than</a:t>
            </a:r>
            <a:r>
              <a:rPr lang="fr-F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B.</a:t>
            </a:r>
          </a:p>
          <a:p>
            <a:pPr algn="ctr"/>
            <a:r>
              <a:rPr lang="fr-F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 </a:t>
            </a:r>
            <a:r>
              <a:rPr lang="fr-FR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</a:t>
            </a:r>
            <a:r>
              <a:rPr lang="fr-F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the </a:t>
            </a:r>
            <a:r>
              <a:rPr lang="fr-FR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oldest</a:t>
            </a:r>
            <a:r>
              <a:rPr lang="fr-F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/</a:t>
            </a:r>
            <a:r>
              <a:rPr lang="fr-FR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eldest</a:t>
            </a:r>
            <a:r>
              <a:rPr lang="fr-F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fr-F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 </a:t>
            </a:r>
            <a:r>
              <a:rPr lang="fr-FR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</a:t>
            </a:r>
            <a:r>
              <a:rPr lang="fr-F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fr-FR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younger</a:t>
            </a:r>
            <a:r>
              <a:rPr lang="fr-F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fr-FR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than</a:t>
            </a:r>
            <a:r>
              <a:rPr lang="fr-F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B.</a:t>
            </a:r>
          </a:p>
          <a:p>
            <a:pPr algn="ctr"/>
            <a:endParaRPr lang="fr-FR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img27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2492896"/>
            <a:ext cx="7584459" cy="417646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Rectangle 4"/>
          <p:cNvSpPr/>
          <p:nvPr/>
        </p:nvSpPr>
        <p:spPr>
          <a:xfrm>
            <a:off x="0" y="2564904"/>
            <a:ext cx="307353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more/</a:t>
            </a:r>
            <a:r>
              <a:rPr lang="fr-FR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less</a:t>
            </a:r>
            <a:endParaRPr lang="fr-FR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fr-F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money</a:t>
            </a:r>
            <a:endParaRPr lang="fr-F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0"/>
            <a:ext cx="8657498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has </a:t>
            </a:r>
            <a:r>
              <a:rPr lang="fr-FR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got</a:t>
            </a:r>
            <a:r>
              <a:rPr lang="fr-F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the </a:t>
            </a:r>
            <a:r>
              <a:rPr lang="fr-FR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most</a:t>
            </a:r>
            <a:r>
              <a:rPr lang="fr-F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money.</a:t>
            </a:r>
          </a:p>
          <a:p>
            <a:pPr algn="ctr"/>
            <a:r>
              <a:rPr lang="fr-F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 has </a:t>
            </a:r>
            <a:r>
              <a:rPr lang="fr-FR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got</a:t>
            </a:r>
            <a:r>
              <a:rPr lang="fr-F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more money </a:t>
            </a:r>
            <a:r>
              <a:rPr lang="fr-FR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than</a:t>
            </a:r>
            <a:r>
              <a:rPr lang="fr-F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C.</a:t>
            </a:r>
          </a:p>
          <a:p>
            <a:pPr algn="ctr"/>
            <a:r>
              <a:rPr lang="fr-F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 has </a:t>
            </a:r>
            <a:r>
              <a:rPr lang="fr-FR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got</a:t>
            </a:r>
            <a:r>
              <a:rPr lang="fr-F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fr-FR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less</a:t>
            </a:r>
            <a:r>
              <a:rPr lang="fr-F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money </a:t>
            </a:r>
            <a:r>
              <a:rPr lang="fr-FR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than</a:t>
            </a:r>
            <a:r>
              <a:rPr lang="fr-F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B.</a:t>
            </a:r>
          </a:p>
          <a:p>
            <a:pPr algn="ctr"/>
            <a:endParaRPr lang="fr-FR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475656" y="1124744"/>
            <a:ext cx="6293710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Jokerman" pitchFamily="82" charset="0"/>
              </a:rPr>
              <a:t>Complete </a:t>
            </a:r>
          </a:p>
          <a:p>
            <a:pPr algn="ctr"/>
            <a:r>
              <a:rPr lang="fr-FR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Jokerman" pitchFamily="82" charset="0"/>
              </a:rPr>
              <a:t>the </a:t>
            </a:r>
          </a:p>
          <a:p>
            <a:pPr algn="ctr"/>
            <a:r>
              <a:rPr lang="fr-FR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Jokerman" pitchFamily="82" charset="0"/>
              </a:rPr>
              <a:t>sentences</a:t>
            </a:r>
            <a:endParaRPr lang="fr-FR" sz="9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Jokerman" pitchFamily="82" charset="0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img2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573016"/>
            <a:ext cx="9144000" cy="283837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Rectangle 7"/>
          <p:cNvSpPr/>
          <p:nvPr/>
        </p:nvSpPr>
        <p:spPr>
          <a:xfrm>
            <a:off x="660854" y="571480"/>
            <a:ext cx="677140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C………………………….A.</a:t>
            </a:r>
          </a:p>
          <a:p>
            <a:pPr algn="ctr"/>
            <a:r>
              <a:rPr lang="fr-F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D………………………………</a:t>
            </a:r>
          </a:p>
          <a:p>
            <a:pPr algn="ctr"/>
            <a:r>
              <a:rPr lang="fr-F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B…………………………………</a:t>
            </a:r>
            <a:endParaRPr lang="fr-FR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57356" y="428604"/>
            <a:ext cx="40997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is</a:t>
            </a:r>
            <a:r>
              <a:rPr lang="fr-F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longer </a:t>
            </a:r>
            <a:r>
              <a:rPr lang="fr-FR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than</a:t>
            </a:r>
            <a:endParaRPr lang="fr-F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14546" y="1285860"/>
            <a:ext cx="39958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is</a:t>
            </a:r>
            <a:r>
              <a:rPr lang="fr-F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the </a:t>
            </a:r>
            <a:r>
              <a:rPr lang="fr-FR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longest</a:t>
            </a:r>
            <a:endParaRPr lang="fr-F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00232" y="2071678"/>
            <a:ext cx="42593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is</a:t>
            </a:r>
            <a:r>
              <a:rPr lang="fr-F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the </a:t>
            </a:r>
            <a:r>
              <a:rPr lang="fr-FR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shortest</a:t>
            </a:r>
            <a:endParaRPr lang="fr-F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img27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729" y="3573016"/>
            <a:ext cx="8941767" cy="328498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Rectangle 7"/>
          <p:cNvSpPr/>
          <p:nvPr/>
        </p:nvSpPr>
        <p:spPr>
          <a:xfrm>
            <a:off x="664862" y="571480"/>
            <a:ext cx="676339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</a:t>
            </a:r>
            <a:r>
              <a:rPr lang="fr-F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………………………….</a:t>
            </a:r>
            <a:r>
              <a:rPr lang="fr-FR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r>
              <a:rPr lang="fr-F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fr-FR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r>
              <a:rPr lang="fr-F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………………………………</a:t>
            </a:r>
          </a:p>
          <a:p>
            <a:pPr algn="ctr"/>
            <a:r>
              <a:rPr lang="fr-FR" sz="5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r>
              <a:rPr lang="fr-FR" sz="5400" b="0" cap="none" spc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…………………………………</a:t>
            </a:r>
            <a:endParaRPr lang="fr-FR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14480" y="428604"/>
            <a:ext cx="46229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is</a:t>
            </a:r>
            <a:r>
              <a:rPr lang="fr-F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r>
              <a:rPr lang="fr-FR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younger</a:t>
            </a:r>
            <a:r>
              <a:rPr lang="fr-F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r>
              <a:rPr lang="fr-FR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than</a:t>
            </a:r>
            <a:endParaRPr lang="fr-F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67219" y="1285860"/>
            <a:ext cx="4518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is</a:t>
            </a:r>
            <a:r>
              <a:rPr lang="fr-F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the </a:t>
            </a:r>
            <a:r>
              <a:rPr lang="fr-FR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youngest</a:t>
            </a:r>
            <a:endParaRPr lang="fr-F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00232" y="2143116"/>
            <a:ext cx="3674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is</a:t>
            </a:r>
            <a:r>
              <a:rPr lang="fr-F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the </a:t>
            </a:r>
            <a:r>
              <a:rPr lang="fr-FR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oldest</a:t>
            </a:r>
            <a:endParaRPr lang="fr-F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176</Words>
  <Application>Microsoft Office PowerPoint</Application>
  <PresentationFormat>Affichage à l'écran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MOURNARD</dc:creator>
  <cp:lastModifiedBy>MOURNARD</cp:lastModifiedBy>
  <cp:revision>15</cp:revision>
  <dcterms:created xsi:type="dcterms:W3CDTF">2010-02-26T17:43:17Z</dcterms:created>
  <dcterms:modified xsi:type="dcterms:W3CDTF">2012-03-21T11:51:50Z</dcterms:modified>
</cp:coreProperties>
</file>